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59" r:id="rId1"/>
  </p:sldMasterIdLst>
  <p:notesMasterIdLst>
    <p:notesMasterId r:id="rId26"/>
  </p:notesMasterIdLst>
  <p:sldIdLst>
    <p:sldId id="256" r:id="rId2"/>
    <p:sldId id="261" r:id="rId3"/>
    <p:sldId id="269" r:id="rId4"/>
    <p:sldId id="283" r:id="rId5"/>
    <p:sldId id="281" r:id="rId6"/>
    <p:sldId id="259" r:id="rId7"/>
    <p:sldId id="284" r:id="rId8"/>
    <p:sldId id="285" r:id="rId9"/>
    <p:sldId id="286" r:id="rId10"/>
    <p:sldId id="270" r:id="rId11"/>
    <p:sldId id="287" r:id="rId12"/>
    <p:sldId id="288" r:id="rId13"/>
    <p:sldId id="289" r:id="rId14"/>
    <p:sldId id="290" r:id="rId15"/>
    <p:sldId id="262" r:id="rId16"/>
    <p:sldId id="292" r:id="rId17"/>
    <p:sldId id="294" r:id="rId18"/>
    <p:sldId id="293" r:id="rId19"/>
    <p:sldId id="271" r:id="rId20"/>
    <p:sldId id="260" r:id="rId21"/>
    <p:sldId id="282" r:id="rId22"/>
    <p:sldId id="257" r:id="rId23"/>
    <p:sldId id="267" r:id="rId24"/>
    <p:sldId id="278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84AAF0-582E-8F76-83B3-A58395943C1D}" v="3" dt="2023-08-24T22:32:27.290"/>
    <p1510:client id="{4B7CEBC5-6E5B-439B-96B1-B4C6A4216D32}" v="1" dt="2023-08-24T22:10:59.849"/>
    <p1510:client id="{ABDCE6C3-7C8A-BF0B-2D20-67AF914D076D}" v="69" dt="2023-08-24T22:04:26.5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20"/>
      </p:cViewPr>
      <p:guideLst/>
    </p:cSldViewPr>
  </p:slideViewPr>
  <p:notesTextViewPr>
    <p:cViewPr>
      <p:scale>
        <a:sx n="200" d="100"/>
        <a:sy n="2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cLaughlin, Heather L" userId="S::heather.mclaughlin@washoeschools.net::d3407d29-2e80-4066-881e-4dcee25af05a" providerId="AD" clId="Web-{3184AAF0-582E-8F76-83B3-A58395943C1D}"/>
    <pc:docChg chg="modSld">
      <pc:chgData name="McLaughlin, Heather L" userId="S::heather.mclaughlin@washoeschools.net::d3407d29-2e80-4066-881e-4dcee25af05a" providerId="AD" clId="Web-{3184AAF0-582E-8F76-83B3-A58395943C1D}" dt="2023-08-24T22:32:27.290" v="2"/>
      <pc:docMkLst>
        <pc:docMk/>
      </pc:docMkLst>
      <pc:sldChg chg="delSp delAnim">
        <pc:chgData name="McLaughlin, Heather L" userId="S::heather.mclaughlin@washoeschools.net::d3407d29-2e80-4066-881e-4dcee25af05a" providerId="AD" clId="Web-{3184AAF0-582E-8F76-83B3-A58395943C1D}" dt="2023-08-24T22:32:01.086" v="0"/>
        <pc:sldMkLst>
          <pc:docMk/>
          <pc:sldMk cId="4075658715" sldId="256"/>
        </pc:sldMkLst>
        <pc:picChg chg="del">
          <ac:chgData name="McLaughlin, Heather L" userId="S::heather.mclaughlin@washoeschools.net::d3407d29-2e80-4066-881e-4dcee25af05a" providerId="AD" clId="Web-{3184AAF0-582E-8F76-83B3-A58395943C1D}" dt="2023-08-24T22:32:01.086" v="0"/>
          <ac:picMkLst>
            <pc:docMk/>
            <pc:sldMk cId="4075658715" sldId="256"/>
            <ac:picMk id="7" creationId="{6E13C0A2-09D1-CE24-A3A6-7CE3B35F6EF7}"/>
          </ac:picMkLst>
        </pc:picChg>
      </pc:sldChg>
      <pc:sldChg chg="delSp delAnim">
        <pc:chgData name="McLaughlin, Heather L" userId="S::heather.mclaughlin@washoeschools.net::d3407d29-2e80-4066-881e-4dcee25af05a" providerId="AD" clId="Web-{3184AAF0-582E-8F76-83B3-A58395943C1D}" dt="2023-08-24T22:32:13.555" v="1"/>
        <pc:sldMkLst>
          <pc:docMk/>
          <pc:sldMk cId="931748958" sldId="261"/>
        </pc:sldMkLst>
        <pc:picChg chg="del">
          <ac:chgData name="McLaughlin, Heather L" userId="S::heather.mclaughlin@washoeschools.net::d3407d29-2e80-4066-881e-4dcee25af05a" providerId="AD" clId="Web-{3184AAF0-582E-8F76-83B3-A58395943C1D}" dt="2023-08-24T22:32:13.555" v="1"/>
          <ac:picMkLst>
            <pc:docMk/>
            <pc:sldMk cId="931748958" sldId="261"/>
            <ac:picMk id="8" creationId="{4F99112C-59ED-69DD-49CD-6F008E61DC17}"/>
          </ac:picMkLst>
        </pc:picChg>
      </pc:sldChg>
      <pc:sldChg chg="delSp delAnim">
        <pc:chgData name="McLaughlin, Heather L" userId="S::heather.mclaughlin@washoeschools.net::d3407d29-2e80-4066-881e-4dcee25af05a" providerId="AD" clId="Web-{3184AAF0-582E-8F76-83B3-A58395943C1D}" dt="2023-08-24T22:32:27.290" v="2"/>
        <pc:sldMkLst>
          <pc:docMk/>
          <pc:sldMk cId="675183130" sldId="269"/>
        </pc:sldMkLst>
        <pc:picChg chg="del">
          <ac:chgData name="McLaughlin, Heather L" userId="S::heather.mclaughlin@washoeschools.net::d3407d29-2e80-4066-881e-4dcee25af05a" providerId="AD" clId="Web-{3184AAF0-582E-8F76-83B3-A58395943C1D}" dt="2023-08-24T22:32:27.290" v="2"/>
          <ac:picMkLst>
            <pc:docMk/>
            <pc:sldMk cId="675183130" sldId="269"/>
            <ac:picMk id="8" creationId="{4D726BE8-86C7-AAD6-CB76-F9F4EAEE7E48}"/>
          </ac:picMkLst>
        </pc:picChg>
      </pc:sldChg>
    </pc:docChg>
  </pc:docChgLst>
  <pc:docChgLst>
    <pc:chgData name="McLaughlin, Heather L" userId="d3407d29-2e80-4066-881e-4dcee25af05a" providerId="ADAL" clId="{4B7CEBC5-6E5B-439B-96B1-B4C6A4216D32}"/>
    <pc:docChg chg="modSld">
      <pc:chgData name="McLaughlin, Heather L" userId="d3407d29-2e80-4066-881e-4dcee25af05a" providerId="ADAL" clId="{4B7CEBC5-6E5B-439B-96B1-B4C6A4216D32}" dt="2023-08-24T22:10:59.847" v="0"/>
      <pc:docMkLst>
        <pc:docMk/>
      </pc:docMkLst>
      <pc:sldChg chg="addSp modSp">
        <pc:chgData name="McLaughlin, Heather L" userId="d3407d29-2e80-4066-881e-4dcee25af05a" providerId="ADAL" clId="{4B7CEBC5-6E5B-439B-96B1-B4C6A4216D32}" dt="2023-08-24T22:10:59.847" v="0"/>
        <pc:sldMkLst>
          <pc:docMk/>
          <pc:sldMk cId="4075658715" sldId="256"/>
        </pc:sldMkLst>
        <pc:picChg chg="add mod">
          <ac:chgData name="McLaughlin, Heather L" userId="d3407d29-2e80-4066-881e-4dcee25af05a" providerId="ADAL" clId="{4B7CEBC5-6E5B-439B-96B1-B4C6A4216D32}" dt="2023-08-24T22:10:59.847" v="0"/>
          <ac:picMkLst>
            <pc:docMk/>
            <pc:sldMk cId="4075658715" sldId="256"/>
            <ac:picMk id="7" creationId="{6E13C0A2-09D1-CE24-A3A6-7CE3B35F6EF7}"/>
          </ac:picMkLst>
        </pc:picChg>
      </pc:sldChg>
      <pc:sldChg chg="addSp modSp">
        <pc:chgData name="McLaughlin, Heather L" userId="d3407d29-2e80-4066-881e-4dcee25af05a" providerId="ADAL" clId="{4B7CEBC5-6E5B-439B-96B1-B4C6A4216D32}" dt="2023-08-24T22:10:59.847" v="0"/>
        <pc:sldMkLst>
          <pc:docMk/>
          <pc:sldMk cId="931748958" sldId="261"/>
        </pc:sldMkLst>
        <pc:picChg chg="add mod">
          <ac:chgData name="McLaughlin, Heather L" userId="d3407d29-2e80-4066-881e-4dcee25af05a" providerId="ADAL" clId="{4B7CEBC5-6E5B-439B-96B1-B4C6A4216D32}" dt="2023-08-24T22:10:59.847" v="0"/>
          <ac:picMkLst>
            <pc:docMk/>
            <pc:sldMk cId="931748958" sldId="261"/>
            <ac:picMk id="8" creationId="{4F99112C-59ED-69DD-49CD-6F008E61DC17}"/>
          </ac:picMkLst>
        </pc:picChg>
      </pc:sldChg>
      <pc:sldChg chg="addSp modSp">
        <pc:chgData name="McLaughlin, Heather L" userId="d3407d29-2e80-4066-881e-4dcee25af05a" providerId="ADAL" clId="{4B7CEBC5-6E5B-439B-96B1-B4C6A4216D32}" dt="2023-08-24T22:10:59.847" v="0"/>
        <pc:sldMkLst>
          <pc:docMk/>
          <pc:sldMk cId="675183130" sldId="269"/>
        </pc:sldMkLst>
        <pc:picChg chg="add mod">
          <ac:chgData name="McLaughlin, Heather L" userId="d3407d29-2e80-4066-881e-4dcee25af05a" providerId="ADAL" clId="{4B7CEBC5-6E5B-439B-96B1-B4C6A4216D32}" dt="2023-08-24T22:10:59.847" v="0"/>
          <ac:picMkLst>
            <pc:docMk/>
            <pc:sldMk cId="675183130" sldId="269"/>
            <ac:picMk id="8" creationId="{4D726BE8-86C7-AAD6-CB76-F9F4EAEE7E48}"/>
          </ac:picMkLst>
        </pc:picChg>
      </pc:sldChg>
    </pc:docChg>
  </pc:docChgLst>
  <pc:docChgLst>
    <pc:chgData name="McLaughlin, Heather L" userId="S::heather.mclaughlin@washoeschools.net::d3407d29-2e80-4066-881e-4dcee25af05a" providerId="AD" clId="Web-{ABDCE6C3-7C8A-BF0B-2D20-67AF914D076D}"/>
    <pc:docChg chg="addSld delSld modSld sldOrd">
      <pc:chgData name="McLaughlin, Heather L" userId="S::heather.mclaughlin@washoeschools.net::d3407d29-2e80-4066-881e-4dcee25af05a" providerId="AD" clId="Web-{ABDCE6C3-7C8A-BF0B-2D20-67AF914D076D}" dt="2023-08-24T22:04:26.520" v="59"/>
      <pc:docMkLst>
        <pc:docMk/>
      </pc:docMkLst>
      <pc:sldChg chg="ord">
        <pc:chgData name="McLaughlin, Heather L" userId="S::heather.mclaughlin@washoeschools.net::d3407d29-2e80-4066-881e-4dcee25af05a" providerId="AD" clId="Web-{ABDCE6C3-7C8A-BF0B-2D20-67AF914D076D}" dt="2023-08-24T22:04:26.520" v="59"/>
        <pc:sldMkLst>
          <pc:docMk/>
          <pc:sldMk cId="4075658715" sldId="256"/>
        </pc:sldMkLst>
      </pc:sldChg>
      <pc:sldChg chg="modSp">
        <pc:chgData name="McLaughlin, Heather L" userId="S::heather.mclaughlin@washoeschools.net::d3407d29-2e80-4066-881e-4dcee25af05a" providerId="AD" clId="Web-{ABDCE6C3-7C8A-BF0B-2D20-67AF914D076D}" dt="2023-08-24T21:47:45.936" v="47" actId="20577"/>
        <pc:sldMkLst>
          <pc:docMk/>
          <pc:sldMk cId="2613969557" sldId="260"/>
        </pc:sldMkLst>
        <pc:spChg chg="mod">
          <ac:chgData name="McLaughlin, Heather L" userId="S::heather.mclaughlin@washoeschools.net::d3407d29-2e80-4066-881e-4dcee25af05a" providerId="AD" clId="Web-{ABDCE6C3-7C8A-BF0B-2D20-67AF914D076D}" dt="2023-08-24T21:47:45.936" v="47" actId="20577"/>
          <ac:spMkLst>
            <pc:docMk/>
            <pc:sldMk cId="2613969557" sldId="260"/>
            <ac:spMk id="3" creationId="{00000000-0000-0000-0000-000000000000}"/>
          </ac:spMkLst>
        </pc:spChg>
      </pc:sldChg>
      <pc:sldChg chg="modSp">
        <pc:chgData name="McLaughlin, Heather L" userId="S::heather.mclaughlin@washoeschools.net::d3407d29-2e80-4066-881e-4dcee25af05a" providerId="AD" clId="Web-{ABDCE6C3-7C8A-BF0B-2D20-67AF914D076D}" dt="2023-08-24T21:45:32.754" v="22" actId="20577"/>
        <pc:sldMkLst>
          <pc:docMk/>
          <pc:sldMk cId="4105828332" sldId="267"/>
        </pc:sldMkLst>
        <pc:spChg chg="mod">
          <ac:chgData name="McLaughlin, Heather L" userId="S::heather.mclaughlin@washoeschools.net::d3407d29-2e80-4066-881e-4dcee25af05a" providerId="AD" clId="Web-{ABDCE6C3-7C8A-BF0B-2D20-67AF914D076D}" dt="2023-08-24T21:45:32.754" v="22" actId="20577"/>
          <ac:spMkLst>
            <pc:docMk/>
            <pc:sldMk cId="4105828332" sldId="267"/>
            <ac:spMk id="3" creationId="{00000000-0000-0000-0000-000000000000}"/>
          </ac:spMkLst>
        </pc:spChg>
      </pc:sldChg>
      <pc:sldChg chg="modSp">
        <pc:chgData name="McLaughlin, Heather L" userId="S::heather.mclaughlin@washoeschools.net::d3407d29-2e80-4066-881e-4dcee25af05a" providerId="AD" clId="Web-{ABDCE6C3-7C8A-BF0B-2D20-67AF914D076D}" dt="2023-08-24T21:43:18.492" v="0" actId="20577"/>
        <pc:sldMkLst>
          <pc:docMk/>
          <pc:sldMk cId="675183130" sldId="269"/>
        </pc:sldMkLst>
        <pc:spChg chg="mod">
          <ac:chgData name="McLaughlin, Heather L" userId="S::heather.mclaughlin@washoeschools.net::d3407d29-2e80-4066-881e-4dcee25af05a" providerId="AD" clId="Web-{ABDCE6C3-7C8A-BF0B-2D20-67AF914D076D}" dt="2023-08-24T21:43:18.492" v="0" actId="20577"/>
          <ac:spMkLst>
            <pc:docMk/>
            <pc:sldMk cId="675183130" sldId="269"/>
            <ac:spMk id="3" creationId="{00000000-0000-0000-0000-000000000000}"/>
          </ac:spMkLst>
        </pc:spChg>
      </pc:sldChg>
      <pc:sldChg chg="modSp">
        <pc:chgData name="McLaughlin, Heather L" userId="S::heather.mclaughlin@washoeschools.net::d3407d29-2e80-4066-881e-4dcee25af05a" providerId="AD" clId="Web-{ABDCE6C3-7C8A-BF0B-2D20-67AF914D076D}" dt="2023-08-24T22:03:49.673" v="57" actId="20577"/>
        <pc:sldMkLst>
          <pc:docMk/>
          <pc:sldMk cId="3472467339" sldId="278"/>
        </pc:sldMkLst>
        <pc:spChg chg="mod">
          <ac:chgData name="McLaughlin, Heather L" userId="S::heather.mclaughlin@washoeschools.net::d3407d29-2e80-4066-881e-4dcee25af05a" providerId="AD" clId="Web-{ABDCE6C3-7C8A-BF0B-2D20-67AF914D076D}" dt="2023-08-24T22:03:49.673" v="57" actId="20577"/>
          <ac:spMkLst>
            <pc:docMk/>
            <pc:sldMk cId="3472467339" sldId="278"/>
            <ac:spMk id="3" creationId="{9C00D58E-572F-0690-3D30-49DA59F8D316}"/>
          </ac:spMkLst>
        </pc:spChg>
      </pc:sldChg>
      <pc:sldChg chg="modSp">
        <pc:chgData name="McLaughlin, Heather L" userId="S::heather.mclaughlin@washoeschools.net::d3407d29-2e80-4066-881e-4dcee25af05a" providerId="AD" clId="Web-{ABDCE6C3-7C8A-BF0B-2D20-67AF914D076D}" dt="2023-08-24T21:50:21.856" v="52" actId="20577"/>
        <pc:sldMkLst>
          <pc:docMk/>
          <pc:sldMk cId="402635768" sldId="284"/>
        </pc:sldMkLst>
        <pc:spChg chg="mod">
          <ac:chgData name="McLaughlin, Heather L" userId="S::heather.mclaughlin@washoeschools.net::d3407d29-2e80-4066-881e-4dcee25af05a" providerId="AD" clId="Web-{ABDCE6C3-7C8A-BF0B-2D20-67AF914D076D}" dt="2023-08-24T21:50:21.856" v="52" actId="20577"/>
          <ac:spMkLst>
            <pc:docMk/>
            <pc:sldMk cId="402635768" sldId="284"/>
            <ac:spMk id="3" creationId="{7653CC3F-DB7F-DCDF-6592-DDE3206096D6}"/>
          </ac:spMkLst>
        </pc:spChg>
      </pc:sldChg>
      <pc:sldChg chg="modSp">
        <pc:chgData name="McLaughlin, Heather L" userId="S::heather.mclaughlin@washoeschools.net::d3407d29-2e80-4066-881e-4dcee25af05a" providerId="AD" clId="Web-{ABDCE6C3-7C8A-BF0B-2D20-67AF914D076D}" dt="2023-08-24T21:49:08.678" v="49" actId="20577"/>
        <pc:sldMkLst>
          <pc:docMk/>
          <pc:sldMk cId="3256086402" sldId="292"/>
        </pc:sldMkLst>
        <pc:spChg chg="mod">
          <ac:chgData name="McLaughlin, Heather L" userId="S::heather.mclaughlin@washoeschools.net::d3407d29-2e80-4066-881e-4dcee25af05a" providerId="AD" clId="Web-{ABDCE6C3-7C8A-BF0B-2D20-67AF914D076D}" dt="2023-08-24T21:49:08.678" v="49" actId="20577"/>
          <ac:spMkLst>
            <pc:docMk/>
            <pc:sldMk cId="3256086402" sldId="292"/>
            <ac:spMk id="6" creationId="{FE12712B-776A-7B43-5228-F646BB49EF56}"/>
          </ac:spMkLst>
        </pc:spChg>
      </pc:sldChg>
      <pc:sldChg chg="new del">
        <pc:chgData name="McLaughlin, Heather L" userId="S::heather.mclaughlin@washoeschools.net::d3407d29-2e80-4066-881e-4dcee25af05a" providerId="AD" clId="Web-{ABDCE6C3-7C8A-BF0B-2D20-67AF914D076D}" dt="2023-08-24T21:50:33.607" v="54"/>
        <pc:sldMkLst>
          <pc:docMk/>
          <pc:sldMk cId="2514334527" sldId="295"/>
        </pc:sldMkLst>
      </pc:sldChg>
    </pc:docChg>
  </pc:docChgLst>
  <pc:docChgLst>
    <pc:chgData name="McLaughlin, Heather L" userId="S::heather.mclaughlin@washoeschools.net::d3407d29-2e80-4066-881e-4dcee25af05a" providerId="AD" clId="Web-{D20820FB-A593-F963-7D7D-3CB16C54C7CC}"/>
    <pc:docChg chg="modSld">
      <pc:chgData name="McLaughlin, Heather L" userId="S::heather.mclaughlin@washoeschools.net::d3407d29-2e80-4066-881e-4dcee25af05a" providerId="AD" clId="Web-{D20820FB-A593-F963-7D7D-3CB16C54C7CC}" dt="2023-08-16T22:05:28.539" v="53" actId="20577"/>
      <pc:docMkLst>
        <pc:docMk/>
      </pc:docMkLst>
      <pc:sldChg chg="modSp">
        <pc:chgData name="McLaughlin, Heather L" userId="S::heather.mclaughlin@washoeschools.net::d3407d29-2e80-4066-881e-4dcee25af05a" providerId="AD" clId="Web-{D20820FB-A593-F963-7D7D-3CB16C54C7CC}" dt="2023-08-16T22:05:28.539" v="53" actId="20577"/>
        <pc:sldMkLst>
          <pc:docMk/>
          <pc:sldMk cId="3472467339" sldId="278"/>
        </pc:sldMkLst>
        <pc:spChg chg="mod">
          <ac:chgData name="McLaughlin, Heather L" userId="S::heather.mclaughlin@washoeschools.net::d3407d29-2e80-4066-881e-4dcee25af05a" providerId="AD" clId="Web-{D20820FB-A593-F963-7D7D-3CB16C54C7CC}" dt="2023-08-16T22:05:28.539" v="53" actId="20577"/>
          <ac:spMkLst>
            <pc:docMk/>
            <pc:sldMk cId="3472467339" sldId="278"/>
            <ac:spMk id="3" creationId="{9C00D58E-572F-0690-3D30-49DA59F8D316}"/>
          </ac:spMkLst>
        </pc:spChg>
      </pc:sldChg>
      <pc:sldChg chg="modSp">
        <pc:chgData name="McLaughlin, Heather L" userId="S::heather.mclaughlin@washoeschools.net::d3407d29-2e80-4066-881e-4dcee25af05a" providerId="AD" clId="Web-{D20820FB-A593-F963-7D7D-3CB16C54C7CC}" dt="2023-08-16T21:44:13.168" v="10" actId="20577"/>
        <pc:sldMkLst>
          <pc:docMk/>
          <pc:sldMk cId="402635768" sldId="284"/>
        </pc:sldMkLst>
        <pc:spChg chg="mod">
          <ac:chgData name="McLaughlin, Heather L" userId="S::heather.mclaughlin@washoeschools.net::d3407d29-2e80-4066-881e-4dcee25af05a" providerId="AD" clId="Web-{D20820FB-A593-F963-7D7D-3CB16C54C7CC}" dt="2023-08-16T21:44:13.168" v="10" actId="20577"/>
          <ac:spMkLst>
            <pc:docMk/>
            <pc:sldMk cId="402635768" sldId="284"/>
            <ac:spMk id="2" creationId="{29F3C83E-C6CD-5EFD-DB56-FDCA62BF26EF}"/>
          </ac:spMkLst>
        </pc:spChg>
      </pc:sldChg>
      <pc:sldChg chg="modSp">
        <pc:chgData name="McLaughlin, Heather L" userId="S::heather.mclaughlin@washoeschools.net::d3407d29-2e80-4066-881e-4dcee25af05a" providerId="AD" clId="Web-{D20820FB-A593-F963-7D7D-3CB16C54C7CC}" dt="2023-08-16T21:45:16.610" v="31" actId="20577"/>
        <pc:sldMkLst>
          <pc:docMk/>
          <pc:sldMk cId="2847832260" sldId="285"/>
        </pc:sldMkLst>
        <pc:spChg chg="mod">
          <ac:chgData name="McLaughlin, Heather L" userId="S::heather.mclaughlin@washoeschools.net::d3407d29-2e80-4066-881e-4dcee25af05a" providerId="AD" clId="Web-{D20820FB-A593-F963-7D7D-3CB16C54C7CC}" dt="2023-08-16T21:45:16.610" v="31" actId="20577"/>
          <ac:spMkLst>
            <pc:docMk/>
            <pc:sldMk cId="2847832260" sldId="285"/>
            <ac:spMk id="9" creationId="{B8088F4D-7BB8-539B-8CD2-8F6C57AB3ABC}"/>
          </ac:spMkLst>
        </pc:spChg>
      </pc:sldChg>
      <pc:sldChg chg="modSp">
        <pc:chgData name="McLaughlin, Heather L" userId="S::heather.mclaughlin@washoeschools.net::d3407d29-2e80-4066-881e-4dcee25af05a" providerId="AD" clId="Web-{D20820FB-A593-F963-7D7D-3CB16C54C7CC}" dt="2023-08-16T22:03:13.271" v="33" actId="20577"/>
        <pc:sldMkLst>
          <pc:docMk/>
          <pc:sldMk cId="3256086402" sldId="292"/>
        </pc:sldMkLst>
        <pc:spChg chg="mod">
          <ac:chgData name="McLaughlin, Heather L" userId="S::heather.mclaughlin@washoeschools.net::d3407d29-2e80-4066-881e-4dcee25af05a" providerId="AD" clId="Web-{D20820FB-A593-F963-7D7D-3CB16C54C7CC}" dt="2023-08-16T22:03:13.271" v="33" actId="20577"/>
          <ac:spMkLst>
            <pc:docMk/>
            <pc:sldMk cId="3256086402" sldId="292"/>
            <ac:spMk id="6" creationId="{FE12712B-776A-7B43-5228-F646BB49EF56}"/>
          </ac:spMkLst>
        </pc:spChg>
      </pc:sldChg>
    </pc:docChg>
  </pc:docChgLst>
  <pc:docChgLst>
    <pc:chgData name="McLaughlin, Heather L" userId="d3407d29-2e80-4066-881e-4dcee25af05a" providerId="ADAL" clId="{A61789E2-F9CD-4C4D-BA09-14410E649517}"/>
    <pc:docChg chg="undo custSel addSld delSld modSld sldOrd">
      <pc:chgData name="McLaughlin, Heather L" userId="d3407d29-2e80-4066-881e-4dcee25af05a" providerId="ADAL" clId="{A61789E2-F9CD-4C4D-BA09-14410E649517}" dt="2023-06-05T23:13:31.490" v="3818"/>
      <pc:docMkLst>
        <pc:docMk/>
      </pc:docMkLst>
      <pc:sldChg chg="ord">
        <pc:chgData name="McLaughlin, Heather L" userId="d3407d29-2e80-4066-881e-4dcee25af05a" providerId="ADAL" clId="{A61789E2-F9CD-4C4D-BA09-14410E649517}" dt="2023-06-05T23:12:46.147" v="3812"/>
        <pc:sldMkLst>
          <pc:docMk/>
          <pc:sldMk cId="749254629" sldId="257"/>
        </pc:sldMkLst>
      </pc:sldChg>
      <pc:sldChg chg="modSp ord">
        <pc:chgData name="McLaughlin, Heather L" userId="d3407d29-2e80-4066-881e-4dcee25af05a" providerId="ADAL" clId="{A61789E2-F9CD-4C4D-BA09-14410E649517}" dt="2023-06-05T22:27:05.027" v="2671" actId="5793"/>
        <pc:sldMkLst>
          <pc:docMk/>
          <pc:sldMk cId="2083748890" sldId="259"/>
        </pc:sldMkLst>
        <pc:graphicFrameChg chg="mod">
          <ac:chgData name="McLaughlin, Heather L" userId="d3407d29-2e80-4066-881e-4dcee25af05a" providerId="ADAL" clId="{A61789E2-F9CD-4C4D-BA09-14410E649517}" dt="2023-06-05T22:27:05.027" v="2671" actId="5793"/>
          <ac:graphicFrameMkLst>
            <pc:docMk/>
            <pc:sldMk cId="2083748890" sldId="259"/>
            <ac:graphicFrameMk id="8" creationId="{B65D6763-02F5-3D4A-5947-FB08720C27A2}"/>
          </ac:graphicFrameMkLst>
        </pc:graphicFrameChg>
      </pc:sldChg>
      <pc:sldChg chg="addSp modSp mod">
        <pc:chgData name="McLaughlin, Heather L" userId="d3407d29-2e80-4066-881e-4dcee25af05a" providerId="ADAL" clId="{A61789E2-F9CD-4C4D-BA09-14410E649517}" dt="2023-06-05T23:08:52.140" v="3650" actId="113"/>
        <pc:sldMkLst>
          <pc:docMk/>
          <pc:sldMk cId="2613969557" sldId="260"/>
        </pc:sldMkLst>
        <pc:spChg chg="mod">
          <ac:chgData name="McLaughlin, Heather L" userId="d3407d29-2e80-4066-881e-4dcee25af05a" providerId="ADAL" clId="{A61789E2-F9CD-4C4D-BA09-14410E649517}" dt="2023-06-05T23:08:52.140" v="3650" actId="113"/>
          <ac:spMkLst>
            <pc:docMk/>
            <pc:sldMk cId="2613969557" sldId="260"/>
            <ac:spMk id="3" creationId="{00000000-0000-0000-0000-000000000000}"/>
          </ac:spMkLst>
        </pc:spChg>
        <pc:picChg chg="add mod ord">
          <ac:chgData name="McLaughlin, Heather L" userId="d3407d29-2e80-4066-881e-4dcee25af05a" providerId="ADAL" clId="{A61789E2-F9CD-4C4D-BA09-14410E649517}" dt="2023-06-05T23:06:51.674" v="3609" actId="14100"/>
          <ac:picMkLst>
            <pc:docMk/>
            <pc:sldMk cId="2613969557" sldId="260"/>
            <ac:picMk id="6" creationId="{61E73ECB-B8C0-8F9C-4962-C97F9F73766D}"/>
          </ac:picMkLst>
        </pc:picChg>
      </pc:sldChg>
      <pc:sldChg chg="modSp mod">
        <pc:chgData name="McLaughlin, Heather L" userId="d3407d29-2e80-4066-881e-4dcee25af05a" providerId="ADAL" clId="{A61789E2-F9CD-4C4D-BA09-14410E649517}" dt="2023-06-05T21:51:19.136" v="2289" actId="20577"/>
        <pc:sldMkLst>
          <pc:docMk/>
          <pc:sldMk cId="931748958" sldId="261"/>
        </pc:sldMkLst>
        <pc:spChg chg="mod">
          <ac:chgData name="McLaughlin, Heather L" userId="d3407d29-2e80-4066-881e-4dcee25af05a" providerId="ADAL" clId="{A61789E2-F9CD-4C4D-BA09-14410E649517}" dt="2023-06-05T21:51:19.136" v="2289" actId="20577"/>
          <ac:spMkLst>
            <pc:docMk/>
            <pc:sldMk cId="931748958" sldId="261"/>
            <ac:spMk id="3" creationId="{00000000-0000-0000-0000-000000000000}"/>
          </ac:spMkLst>
        </pc:spChg>
        <pc:spChg chg="mod">
          <ac:chgData name="McLaughlin, Heather L" userId="d3407d29-2e80-4066-881e-4dcee25af05a" providerId="ADAL" clId="{A61789E2-F9CD-4C4D-BA09-14410E649517}" dt="2023-06-05T19:45:21.540" v="1195" actId="1076"/>
          <ac:spMkLst>
            <pc:docMk/>
            <pc:sldMk cId="931748958" sldId="261"/>
            <ac:spMk id="4" creationId="{00000000-0000-0000-0000-000000000000}"/>
          </ac:spMkLst>
        </pc:spChg>
      </pc:sldChg>
      <pc:sldChg chg="modSp mod ord">
        <pc:chgData name="McLaughlin, Heather L" userId="d3407d29-2e80-4066-881e-4dcee25af05a" providerId="ADAL" clId="{A61789E2-F9CD-4C4D-BA09-14410E649517}" dt="2023-06-05T22:47:02.458" v="3267" actId="20577"/>
        <pc:sldMkLst>
          <pc:docMk/>
          <pc:sldMk cId="1358591387" sldId="262"/>
        </pc:sldMkLst>
        <pc:spChg chg="mod">
          <ac:chgData name="McLaughlin, Heather L" userId="d3407d29-2e80-4066-881e-4dcee25af05a" providerId="ADAL" clId="{A61789E2-F9CD-4C4D-BA09-14410E649517}" dt="2023-06-05T22:44:03.019" v="3185" actId="1076"/>
          <ac:spMkLst>
            <pc:docMk/>
            <pc:sldMk cId="1358591387" sldId="262"/>
            <ac:spMk id="2" creationId="{00000000-0000-0000-0000-000000000000}"/>
          </ac:spMkLst>
        </pc:spChg>
        <pc:spChg chg="mod">
          <ac:chgData name="McLaughlin, Heather L" userId="d3407d29-2e80-4066-881e-4dcee25af05a" providerId="ADAL" clId="{A61789E2-F9CD-4C4D-BA09-14410E649517}" dt="2023-06-05T22:47:02.458" v="3267" actId="20577"/>
          <ac:spMkLst>
            <pc:docMk/>
            <pc:sldMk cId="1358591387" sldId="262"/>
            <ac:spMk id="3" creationId="{00000000-0000-0000-0000-000000000000}"/>
          </ac:spMkLst>
        </pc:spChg>
      </pc:sldChg>
      <pc:sldChg chg="modSp del mod ord">
        <pc:chgData name="McLaughlin, Heather L" userId="d3407d29-2e80-4066-881e-4dcee25af05a" providerId="ADAL" clId="{A61789E2-F9CD-4C4D-BA09-14410E649517}" dt="2023-06-05T23:05:46.788" v="3602" actId="47"/>
        <pc:sldMkLst>
          <pc:docMk/>
          <pc:sldMk cId="118206103" sldId="265"/>
        </pc:sldMkLst>
        <pc:spChg chg="mod">
          <ac:chgData name="McLaughlin, Heather L" userId="d3407d29-2e80-4066-881e-4dcee25af05a" providerId="ADAL" clId="{A61789E2-F9CD-4C4D-BA09-14410E649517}" dt="2023-06-05T19:32:29.158" v="62" actId="207"/>
          <ac:spMkLst>
            <pc:docMk/>
            <pc:sldMk cId="118206103" sldId="265"/>
            <ac:spMk id="2" creationId="{00000000-0000-0000-0000-000000000000}"/>
          </ac:spMkLst>
        </pc:spChg>
        <pc:spChg chg="mod">
          <ac:chgData name="McLaughlin, Heather L" userId="d3407d29-2e80-4066-881e-4dcee25af05a" providerId="ADAL" clId="{A61789E2-F9CD-4C4D-BA09-14410E649517}" dt="2023-06-05T19:32:09.283" v="59" actId="207"/>
          <ac:spMkLst>
            <pc:docMk/>
            <pc:sldMk cId="118206103" sldId="265"/>
            <ac:spMk id="3" creationId="{00000000-0000-0000-0000-000000000000}"/>
          </ac:spMkLst>
        </pc:spChg>
      </pc:sldChg>
      <pc:sldChg chg="modSp mod">
        <pc:chgData name="McLaughlin, Heather L" userId="d3407d29-2e80-4066-881e-4dcee25af05a" providerId="ADAL" clId="{A61789E2-F9CD-4C4D-BA09-14410E649517}" dt="2023-06-05T19:43:23.603" v="1169" actId="20577"/>
        <pc:sldMkLst>
          <pc:docMk/>
          <pc:sldMk cId="4105828332" sldId="267"/>
        </pc:sldMkLst>
        <pc:spChg chg="mod">
          <ac:chgData name="McLaughlin, Heather L" userId="d3407d29-2e80-4066-881e-4dcee25af05a" providerId="ADAL" clId="{A61789E2-F9CD-4C4D-BA09-14410E649517}" dt="2023-06-05T19:43:23.603" v="1169" actId="20577"/>
          <ac:spMkLst>
            <pc:docMk/>
            <pc:sldMk cId="4105828332" sldId="267"/>
            <ac:spMk id="3" creationId="{00000000-0000-0000-0000-000000000000}"/>
          </ac:spMkLst>
        </pc:spChg>
      </pc:sldChg>
      <pc:sldChg chg="modSp mod">
        <pc:chgData name="McLaughlin, Heather L" userId="d3407d29-2e80-4066-881e-4dcee25af05a" providerId="ADAL" clId="{A61789E2-F9CD-4C4D-BA09-14410E649517}" dt="2023-06-05T21:53:29.307" v="2311" actId="20577"/>
        <pc:sldMkLst>
          <pc:docMk/>
          <pc:sldMk cId="675183130" sldId="269"/>
        </pc:sldMkLst>
        <pc:spChg chg="mod">
          <ac:chgData name="McLaughlin, Heather L" userId="d3407d29-2e80-4066-881e-4dcee25af05a" providerId="ADAL" clId="{A61789E2-F9CD-4C4D-BA09-14410E649517}" dt="2023-06-05T21:53:29.307" v="2311" actId="20577"/>
          <ac:spMkLst>
            <pc:docMk/>
            <pc:sldMk cId="675183130" sldId="269"/>
            <ac:spMk id="2" creationId="{00000000-0000-0000-0000-000000000000}"/>
          </ac:spMkLst>
        </pc:spChg>
        <pc:spChg chg="mod">
          <ac:chgData name="McLaughlin, Heather L" userId="d3407d29-2e80-4066-881e-4dcee25af05a" providerId="ADAL" clId="{A61789E2-F9CD-4C4D-BA09-14410E649517}" dt="2023-06-05T20:34:52.255" v="2223" actId="20577"/>
          <ac:spMkLst>
            <pc:docMk/>
            <pc:sldMk cId="675183130" sldId="269"/>
            <ac:spMk id="3" creationId="{00000000-0000-0000-0000-000000000000}"/>
          </ac:spMkLst>
        </pc:spChg>
        <pc:picChg chg="mod ord">
          <ac:chgData name="McLaughlin, Heather L" userId="d3407d29-2e80-4066-881e-4dcee25af05a" providerId="ADAL" clId="{A61789E2-F9CD-4C4D-BA09-14410E649517}" dt="2023-06-05T19:45:44.259" v="1198" actId="167"/>
          <ac:picMkLst>
            <pc:docMk/>
            <pc:sldMk cId="675183130" sldId="269"/>
            <ac:picMk id="7" creationId="{8C58BDA6-2EEA-5A7E-31A7-4E5DA6430085}"/>
          </ac:picMkLst>
        </pc:picChg>
      </pc:sldChg>
      <pc:sldChg chg="addSp modSp mod setClrOvrMap">
        <pc:chgData name="McLaughlin, Heather L" userId="d3407d29-2e80-4066-881e-4dcee25af05a" providerId="ADAL" clId="{A61789E2-F9CD-4C4D-BA09-14410E649517}" dt="2023-06-05T23:05:27.241" v="3601" actId="26606"/>
        <pc:sldMkLst>
          <pc:docMk/>
          <pc:sldMk cId="3389930443" sldId="271"/>
        </pc:sldMkLst>
        <pc:spChg chg="mod">
          <ac:chgData name="McLaughlin, Heather L" userId="d3407d29-2e80-4066-881e-4dcee25af05a" providerId="ADAL" clId="{A61789E2-F9CD-4C4D-BA09-14410E649517}" dt="2023-06-05T23:05:27.241" v="3601" actId="26606"/>
          <ac:spMkLst>
            <pc:docMk/>
            <pc:sldMk cId="3389930443" sldId="271"/>
            <ac:spMk id="2" creationId="{00000000-0000-0000-0000-000000000000}"/>
          </ac:spMkLst>
        </pc:spChg>
        <pc:spChg chg="mod">
          <ac:chgData name="McLaughlin, Heather L" userId="d3407d29-2e80-4066-881e-4dcee25af05a" providerId="ADAL" clId="{A61789E2-F9CD-4C4D-BA09-14410E649517}" dt="2023-06-05T23:05:27.241" v="3601" actId="26606"/>
          <ac:spMkLst>
            <pc:docMk/>
            <pc:sldMk cId="3389930443" sldId="271"/>
            <ac:spMk id="3" creationId="{00000000-0000-0000-0000-000000000000}"/>
          </ac:spMkLst>
        </pc:spChg>
        <pc:spChg chg="add">
          <ac:chgData name="McLaughlin, Heather L" userId="d3407d29-2e80-4066-881e-4dcee25af05a" providerId="ADAL" clId="{A61789E2-F9CD-4C4D-BA09-14410E649517}" dt="2023-06-05T23:05:27.241" v="3601" actId="26606"/>
          <ac:spMkLst>
            <pc:docMk/>
            <pc:sldMk cId="3389930443" sldId="271"/>
            <ac:spMk id="10" creationId="{C6870151-9189-4C3A-8379-EF3D95827A0A}"/>
          </ac:spMkLst>
        </pc:spChg>
        <pc:spChg chg="add">
          <ac:chgData name="McLaughlin, Heather L" userId="d3407d29-2e80-4066-881e-4dcee25af05a" providerId="ADAL" clId="{A61789E2-F9CD-4C4D-BA09-14410E649517}" dt="2023-06-05T23:05:27.241" v="3601" actId="26606"/>
          <ac:spMkLst>
            <pc:docMk/>
            <pc:sldMk cId="3389930443" sldId="271"/>
            <ac:spMk id="12" creationId="{123EA69C-102A-4DD0-9547-05DCD271D159}"/>
          </ac:spMkLst>
        </pc:spChg>
        <pc:spChg chg="add">
          <ac:chgData name="McLaughlin, Heather L" userId="d3407d29-2e80-4066-881e-4dcee25af05a" providerId="ADAL" clId="{A61789E2-F9CD-4C4D-BA09-14410E649517}" dt="2023-06-05T23:05:27.241" v="3601" actId="26606"/>
          <ac:spMkLst>
            <pc:docMk/>
            <pc:sldMk cId="3389930443" sldId="271"/>
            <ac:spMk id="14" creationId="{6A862265-5CA3-4C40-8582-7534C3B03C2A}"/>
          </ac:spMkLst>
        </pc:spChg>
        <pc:spChg chg="add">
          <ac:chgData name="McLaughlin, Heather L" userId="d3407d29-2e80-4066-881e-4dcee25af05a" providerId="ADAL" clId="{A61789E2-F9CD-4C4D-BA09-14410E649517}" dt="2023-06-05T23:05:27.241" v="3601" actId="26606"/>
          <ac:spMkLst>
            <pc:docMk/>
            <pc:sldMk cId="3389930443" sldId="271"/>
            <ac:spMk id="16" creationId="{600EF80B-0391-4082-9AF5-F15B091B4CE9}"/>
          </ac:spMkLst>
        </pc:spChg>
        <pc:spChg chg="add">
          <ac:chgData name="McLaughlin, Heather L" userId="d3407d29-2e80-4066-881e-4dcee25af05a" providerId="ADAL" clId="{A61789E2-F9CD-4C4D-BA09-14410E649517}" dt="2023-06-05T23:05:27.241" v="3601" actId="26606"/>
          <ac:spMkLst>
            <pc:docMk/>
            <pc:sldMk cId="3389930443" sldId="271"/>
            <ac:spMk id="20" creationId="{3FBF03E8-C602-4192-9C52-F84B29FDCC88}"/>
          </ac:spMkLst>
        </pc:spChg>
        <pc:picChg chg="add mod ord">
          <ac:chgData name="McLaughlin, Heather L" userId="d3407d29-2e80-4066-881e-4dcee25af05a" providerId="ADAL" clId="{A61789E2-F9CD-4C4D-BA09-14410E649517}" dt="2023-06-05T23:05:27.241" v="3601" actId="26606"/>
          <ac:picMkLst>
            <pc:docMk/>
            <pc:sldMk cId="3389930443" sldId="271"/>
            <ac:picMk id="5" creationId="{774AE7DD-8AD3-F6A5-C0A0-43B06366BA35}"/>
          </ac:picMkLst>
        </pc:picChg>
        <pc:cxnChg chg="add">
          <ac:chgData name="McLaughlin, Heather L" userId="d3407d29-2e80-4066-881e-4dcee25af05a" providerId="ADAL" clId="{A61789E2-F9CD-4C4D-BA09-14410E649517}" dt="2023-06-05T23:05:27.241" v="3601" actId="26606"/>
          <ac:cxnSpMkLst>
            <pc:docMk/>
            <pc:sldMk cId="3389930443" sldId="271"/>
            <ac:cxnSpMk id="18" creationId="{D33AC32D-5F44-45F7-A0BD-7C11A86BED57}"/>
          </ac:cxnSpMkLst>
        </pc:cxnChg>
      </pc:sldChg>
      <pc:sldChg chg="modSp del mod">
        <pc:chgData name="McLaughlin, Heather L" userId="d3407d29-2e80-4066-881e-4dcee25af05a" providerId="ADAL" clId="{A61789E2-F9CD-4C4D-BA09-14410E649517}" dt="2023-06-05T23:12:34.245" v="3810" actId="47"/>
        <pc:sldMkLst>
          <pc:docMk/>
          <pc:sldMk cId="4286089598" sldId="272"/>
        </pc:sldMkLst>
        <pc:spChg chg="mod">
          <ac:chgData name="McLaughlin, Heather L" userId="d3407d29-2e80-4066-881e-4dcee25af05a" providerId="ADAL" clId="{A61789E2-F9CD-4C4D-BA09-14410E649517}" dt="2023-06-05T19:43:37.661" v="1171" actId="113"/>
          <ac:spMkLst>
            <pc:docMk/>
            <pc:sldMk cId="4286089598" sldId="272"/>
            <ac:spMk id="2" creationId="{D4641B68-72AB-402E-A3C9-85DB392008FB}"/>
          </ac:spMkLst>
        </pc:spChg>
        <pc:spChg chg="mod">
          <ac:chgData name="McLaughlin, Heather L" userId="d3407d29-2e80-4066-881e-4dcee25af05a" providerId="ADAL" clId="{A61789E2-F9CD-4C4D-BA09-14410E649517}" dt="2023-06-05T19:43:55.398" v="1172" actId="207"/>
          <ac:spMkLst>
            <pc:docMk/>
            <pc:sldMk cId="4286089598" sldId="272"/>
            <ac:spMk id="3" creationId="{9D40C062-E773-4D0A-A317-22FFCB7FFAAA}"/>
          </ac:spMkLst>
        </pc:spChg>
      </pc:sldChg>
      <pc:sldChg chg="del">
        <pc:chgData name="McLaughlin, Heather L" userId="d3407d29-2e80-4066-881e-4dcee25af05a" providerId="ADAL" clId="{A61789E2-F9CD-4C4D-BA09-14410E649517}" dt="2023-06-05T20:36:15.083" v="2224" actId="47"/>
        <pc:sldMkLst>
          <pc:docMk/>
          <pc:sldMk cId="2478394775" sldId="276"/>
        </pc:sldMkLst>
      </pc:sldChg>
      <pc:sldChg chg="addSp modSp mod">
        <pc:chgData name="McLaughlin, Heather L" userId="d3407d29-2e80-4066-881e-4dcee25af05a" providerId="ADAL" clId="{A61789E2-F9CD-4C4D-BA09-14410E649517}" dt="2023-06-05T19:41:36.133" v="990" actId="20577"/>
        <pc:sldMkLst>
          <pc:docMk/>
          <pc:sldMk cId="3472467339" sldId="278"/>
        </pc:sldMkLst>
        <pc:spChg chg="mod">
          <ac:chgData name="McLaughlin, Heather L" userId="d3407d29-2e80-4066-881e-4dcee25af05a" providerId="ADAL" clId="{A61789E2-F9CD-4C4D-BA09-14410E649517}" dt="2023-06-05T19:34:39.845" v="70" actId="14100"/>
          <ac:spMkLst>
            <pc:docMk/>
            <pc:sldMk cId="3472467339" sldId="278"/>
            <ac:spMk id="2" creationId="{EEDEA3CE-E6E4-DF99-BB20-7E53DE7E83C5}"/>
          </ac:spMkLst>
        </pc:spChg>
        <pc:spChg chg="add mod">
          <ac:chgData name="McLaughlin, Heather L" userId="d3407d29-2e80-4066-881e-4dcee25af05a" providerId="ADAL" clId="{A61789E2-F9CD-4C4D-BA09-14410E649517}" dt="2023-06-05T19:41:36.133" v="990" actId="20577"/>
          <ac:spMkLst>
            <pc:docMk/>
            <pc:sldMk cId="3472467339" sldId="278"/>
            <ac:spMk id="3" creationId="{9C00D58E-572F-0690-3D30-49DA59F8D316}"/>
          </ac:spMkLst>
        </pc:spChg>
        <pc:picChg chg="mod">
          <ac:chgData name="McLaughlin, Heather L" userId="d3407d29-2e80-4066-881e-4dcee25af05a" providerId="ADAL" clId="{A61789E2-F9CD-4C4D-BA09-14410E649517}" dt="2023-06-05T19:39:47.508" v="767" actId="1076"/>
          <ac:picMkLst>
            <pc:docMk/>
            <pc:sldMk cId="3472467339" sldId="278"/>
            <ac:picMk id="4" creationId="{153ABD25-BA19-25F3-DD29-3D7226EF9F29}"/>
          </ac:picMkLst>
        </pc:picChg>
      </pc:sldChg>
      <pc:sldChg chg="del">
        <pc:chgData name="McLaughlin, Heather L" userId="d3407d29-2e80-4066-881e-4dcee25af05a" providerId="ADAL" clId="{A61789E2-F9CD-4C4D-BA09-14410E649517}" dt="2023-06-05T19:42:44.124" v="1115" actId="47"/>
        <pc:sldMkLst>
          <pc:docMk/>
          <pc:sldMk cId="3488346179" sldId="280"/>
        </pc:sldMkLst>
      </pc:sldChg>
      <pc:sldChg chg="addSp delSp modSp mod">
        <pc:chgData name="McLaughlin, Heather L" userId="d3407d29-2e80-4066-881e-4dcee25af05a" providerId="ADAL" clId="{A61789E2-F9CD-4C4D-BA09-14410E649517}" dt="2023-06-05T20:31:07.230" v="1934" actId="207"/>
        <pc:sldMkLst>
          <pc:docMk/>
          <pc:sldMk cId="3085247169" sldId="281"/>
        </pc:sldMkLst>
        <pc:spChg chg="mod">
          <ac:chgData name="McLaughlin, Heather L" userId="d3407d29-2e80-4066-881e-4dcee25af05a" providerId="ADAL" clId="{A61789E2-F9CD-4C4D-BA09-14410E649517}" dt="2023-06-05T19:59:27.370" v="1842" actId="1076"/>
          <ac:spMkLst>
            <pc:docMk/>
            <pc:sldMk cId="3085247169" sldId="281"/>
            <ac:spMk id="2" creationId="{7BB92DFF-0F3E-E7F7-7F05-B111DE6E52B4}"/>
          </ac:spMkLst>
        </pc:spChg>
        <pc:spChg chg="mod">
          <ac:chgData name="McLaughlin, Heather L" userId="d3407d29-2e80-4066-881e-4dcee25af05a" providerId="ADAL" clId="{A61789E2-F9CD-4C4D-BA09-14410E649517}" dt="2023-06-05T19:49:39.482" v="1237" actId="1076"/>
          <ac:spMkLst>
            <pc:docMk/>
            <pc:sldMk cId="3085247169" sldId="281"/>
            <ac:spMk id="3" creationId="{18202923-3235-507D-FB20-628E91AD8792}"/>
          </ac:spMkLst>
        </pc:spChg>
        <pc:spChg chg="add mod">
          <ac:chgData name="McLaughlin, Heather L" userId="d3407d29-2e80-4066-881e-4dcee25af05a" providerId="ADAL" clId="{A61789E2-F9CD-4C4D-BA09-14410E649517}" dt="2023-06-05T19:58:41.178" v="1841" actId="1076"/>
          <ac:spMkLst>
            <pc:docMk/>
            <pc:sldMk cId="3085247169" sldId="281"/>
            <ac:spMk id="4" creationId="{0DDD8EFF-A485-E23D-219A-01982CE54AA1}"/>
          </ac:spMkLst>
        </pc:spChg>
        <pc:spChg chg="mod">
          <ac:chgData name="McLaughlin, Heather L" userId="d3407d29-2e80-4066-881e-4dcee25af05a" providerId="ADAL" clId="{A61789E2-F9CD-4C4D-BA09-14410E649517}" dt="2023-06-05T19:51:37.926" v="1286" actId="207"/>
          <ac:spMkLst>
            <pc:docMk/>
            <pc:sldMk cId="3085247169" sldId="281"/>
            <ac:spMk id="5" creationId="{8F610A77-90AB-8F43-BD2F-813952F846D0}"/>
          </ac:spMkLst>
        </pc:spChg>
        <pc:spChg chg="mod">
          <ac:chgData name="McLaughlin, Heather L" userId="d3407d29-2e80-4066-881e-4dcee25af05a" providerId="ADAL" clId="{A61789E2-F9CD-4C4D-BA09-14410E649517}" dt="2023-06-05T20:29:15.281" v="1862" actId="207"/>
          <ac:spMkLst>
            <pc:docMk/>
            <pc:sldMk cId="3085247169" sldId="281"/>
            <ac:spMk id="6" creationId="{28249AE4-FA33-AC7F-2E65-02094E232709}"/>
          </ac:spMkLst>
        </pc:spChg>
        <pc:spChg chg="add del mod">
          <ac:chgData name="McLaughlin, Heather L" userId="d3407d29-2e80-4066-881e-4dcee25af05a" providerId="ADAL" clId="{A61789E2-F9CD-4C4D-BA09-14410E649517}" dt="2023-06-05T19:52:39.347" v="1294"/>
          <ac:spMkLst>
            <pc:docMk/>
            <pc:sldMk cId="3085247169" sldId="281"/>
            <ac:spMk id="7" creationId="{E0BD73E4-C16B-AD59-C0B8-7B6461254C58}"/>
          </ac:spMkLst>
        </pc:spChg>
        <pc:spChg chg="add mod">
          <ac:chgData name="McLaughlin, Heather L" userId="d3407d29-2e80-4066-881e-4dcee25af05a" providerId="ADAL" clId="{A61789E2-F9CD-4C4D-BA09-14410E649517}" dt="2023-06-05T20:31:07.230" v="1934" actId="207"/>
          <ac:spMkLst>
            <pc:docMk/>
            <pc:sldMk cId="3085247169" sldId="281"/>
            <ac:spMk id="8" creationId="{5874EDC8-54AA-5ED8-0764-FD1FB93E1CD7}"/>
          </ac:spMkLst>
        </pc:spChg>
        <pc:spChg chg="mod">
          <ac:chgData name="McLaughlin, Heather L" userId="d3407d29-2e80-4066-881e-4dcee25af05a" providerId="ADAL" clId="{A61789E2-F9CD-4C4D-BA09-14410E649517}" dt="2023-06-05T20:28:47.695" v="1859" actId="14100"/>
          <ac:spMkLst>
            <pc:docMk/>
            <pc:sldMk cId="3085247169" sldId="281"/>
            <ac:spMk id="13" creationId="{CA0F5088-478C-21AE-3802-FFE34F182434}"/>
          </ac:spMkLst>
        </pc:spChg>
        <pc:picChg chg="mod">
          <ac:chgData name="McLaughlin, Heather L" userId="d3407d29-2e80-4066-881e-4dcee25af05a" providerId="ADAL" clId="{A61789E2-F9CD-4C4D-BA09-14410E649517}" dt="2023-06-05T19:50:53.051" v="1248" actId="14100"/>
          <ac:picMkLst>
            <pc:docMk/>
            <pc:sldMk cId="3085247169" sldId="281"/>
            <ac:picMk id="17" creationId="{BA1F9B2A-FA84-FABB-AA88-140226D9E182}"/>
          </ac:picMkLst>
        </pc:picChg>
      </pc:sldChg>
      <pc:sldChg chg="modSp mod">
        <pc:chgData name="McLaughlin, Heather L" userId="d3407d29-2e80-4066-881e-4dcee25af05a" providerId="ADAL" clId="{A61789E2-F9CD-4C4D-BA09-14410E649517}" dt="2023-06-05T23:12:21.250" v="3809" actId="255"/>
        <pc:sldMkLst>
          <pc:docMk/>
          <pc:sldMk cId="3122364001" sldId="282"/>
        </pc:sldMkLst>
        <pc:spChg chg="mod">
          <ac:chgData name="McLaughlin, Heather L" userId="d3407d29-2e80-4066-881e-4dcee25af05a" providerId="ADAL" clId="{A61789E2-F9CD-4C4D-BA09-14410E649517}" dt="2023-06-05T19:44:45.175" v="1194" actId="207"/>
          <ac:spMkLst>
            <pc:docMk/>
            <pc:sldMk cId="3122364001" sldId="282"/>
            <ac:spMk id="2" creationId="{763C36B8-6D7E-F059-1F39-3479FDEC3B88}"/>
          </ac:spMkLst>
        </pc:spChg>
        <pc:spChg chg="mod">
          <ac:chgData name="McLaughlin, Heather L" userId="d3407d29-2e80-4066-881e-4dcee25af05a" providerId="ADAL" clId="{A61789E2-F9CD-4C4D-BA09-14410E649517}" dt="2023-06-05T23:12:21.250" v="3809" actId="255"/>
          <ac:spMkLst>
            <pc:docMk/>
            <pc:sldMk cId="3122364001" sldId="282"/>
            <ac:spMk id="3" creationId="{51EBF457-0150-2304-7CCF-9790E6890825}"/>
          </ac:spMkLst>
        </pc:spChg>
      </pc:sldChg>
      <pc:sldChg chg="del">
        <pc:chgData name="McLaughlin, Heather L" userId="d3407d29-2e80-4066-881e-4dcee25af05a" providerId="ADAL" clId="{A61789E2-F9CD-4C4D-BA09-14410E649517}" dt="2023-06-05T21:59:49.745" v="2312" actId="47"/>
        <pc:sldMkLst>
          <pc:docMk/>
          <pc:sldMk cId="3040717700" sldId="283"/>
        </pc:sldMkLst>
      </pc:sldChg>
      <pc:sldChg chg="addSp delSp modSp new mod ord setBg setClrOvrMap">
        <pc:chgData name="McLaughlin, Heather L" userId="d3407d29-2e80-4066-881e-4dcee25af05a" providerId="ADAL" clId="{A61789E2-F9CD-4C4D-BA09-14410E649517}" dt="2023-06-05T22:26:11.398" v="2572"/>
        <pc:sldMkLst>
          <pc:docMk/>
          <pc:sldMk cId="3819472340" sldId="283"/>
        </pc:sldMkLst>
        <pc:spChg chg="mod">
          <ac:chgData name="McLaughlin, Heather L" userId="d3407d29-2e80-4066-881e-4dcee25af05a" providerId="ADAL" clId="{A61789E2-F9CD-4C4D-BA09-14410E649517}" dt="2023-06-05T22:15:17.267" v="2507" actId="26606"/>
          <ac:spMkLst>
            <pc:docMk/>
            <pc:sldMk cId="3819472340" sldId="283"/>
            <ac:spMk id="2" creationId="{13481AB4-4E03-98D0-FA00-5D91570B06B1}"/>
          </ac:spMkLst>
        </pc:spChg>
        <pc:spChg chg="mod">
          <ac:chgData name="McLaughlin, Heather L" userId="d3407d29-2e80-4066-881e-4dcee25af05a" providerId="ADAL" clId="{A61789E2-F9CD-4C4D-BA09-14410E649517}" dt="2023-06-05T22:15:17.267" v="2507" actId="26606"/>
          <ac:spMkLst>
            <pc:docMk/>
            <pc:sldMk cId="3819472340" sldId="283"/>
            <ac:spMk id="3" creationId="{BB1EDB7A-3728-9AF2-1684-770388F05CBD}"/>
          </ac:spMkLst>
        </pc:spChg>
        <pc:spChg chg="add">
          <ac:chgData name="McLaughlin, Heather L" userId="d3407d29-2e80-4066-881e-4dcee25af05a" providerId="ADAL" clId="{A61789E2-F9CD-4C4D-BA09-14410E649517}" dt="2023-06-05T22:15:17.267" v="2507" actId="26606"/>
          <ac:spMkLst>
            <pc:docMk/>
            <pc:sldMk cId="3819472340" sldId="283"/>
            <ac:spMk id="8" creationId="{C6870151-9189-4C3A-8379-EF3D95827A0A}"/>
          </ac:spMkLst>
        </pc:spChg>
        <pc:spChg chg="add del">
          <ac:chgData name="McLaughlin, Heather L" userId="d3407d29-2e80-4066-881e-4dcee25af05a" providerId="ADAL" clId="{A61789E2-F9CD-4C4D-BA09-14410E649517}" dt="2023-06-05T22:08:30.636" v="2384" actId="26606"/>
          <ac:spMkLst>
            <pc:docMk/>
            <pc:sldMk cId="3819472340" sldId="283"/>
            <ac:spMk id="9" creationId="{C6870151-9189-4C3A-8379-EF3D95827A0A}"/>
          </ac:spMkLst>
        </pc:spChg>
        <pc:spChg chg="add">
          <ac:chgData name="McLaughlin, Heather L" userId="d3407d29-2e80-4066-881e-4dcee25af05a" providerId="ADAL" clId="{A61789E2-F9CD-4C4D-BA09-14410E649517}" dt="2023-06-05T22:15:17.267" v="2507" actId="26606"/>
          <ac:spMkLst>
            <pc:docMk/>
            <pc:sldMk cId="3819472340" sldId="283"/>
            <ac:spMk id="10" creationId="{123EA69C-102A-4DD0-9547-05DCD271D159}"/>
          </ac:spMkLst>
        </pc:spChg>
        <pc:spChg chg="add del">
          <ac:chgData name="McLaughlin, Heather L" userId="d3407d29-2e80-4066-881e-4dcee25af05a" providerId="ADAL" clId="{A61789E2-F9CD-4C4D-BA09-14410E649517}" dt="2023-06-05T22:08:30.636" v="2384" actId="26606"/>
          <ac:spMkLst>
            <pc:docMk/>
            <pc:sldMk cId="3819472340" sldId="283"/>
            <ac:spMk id="11" creationId="{123EA69C-102A-4DD0-9547-05DCD271D159}"/>
          </ac:spMkLst>
        </pc:spChg>
        <pc:spChg chg="add">
          <ac:chgData name="McLaughlin, Heather L" userId="d3407d29-2e80-4066-881e-4dcee25af05a" providerId="ADAL" clId="{A61789E2-F9CD-4C4D-BA09-14410E649517}" dt="2023-06-05T22:15:17.267" v="2507" actId="26606"/>
          <ac:spMkLst>
            <pc:docMk/>
            <pc:sldMk cId="3819472340" sldId="283"/>
            <ac:spMk id="12" creationId="{6A862265-5CA3-4C40-8582-7534C3B03C2A}"/>
          </ac:spMkLst>
        </pc:spChg>
        <pc:spChg chg="add del">
          <ac:chgData name="McLaughlin, Heather L" userId="d3407d29-2e80-4066-881e-4dcee25af05a" providerId="ADAL" clId="{A61789E2-F9CD-4C4D-BA09-14410E649517}" dt="2023-06-05T22:08:30.636" v="2384" actId="26606"/>
          <ac:spMkLst>
            <pc:docMk/>
            <pc:sldMk cId="3819472340" sldId="283"/>
            <ac:spMk id="13" creationId="{6A862265-5CA3-4C40-8582-7534C3B03C2A}"/>
          </ac:spMkLst>
        </pc:spChg>
        <pc:spChg chg="add">
          <ac:chgData name="McLaughlin, Heather L" userId="d3407d29-2e80-4066-881e-4dcee25af05a" providerId="ADAL" clId="{A61789E2-F9CD-4C4D-BA09-14410E649517}" dt="2023-06-05T22:15:17.267" v="2507" actId="26606"/>
          <ac:spMkLst>
            <pc:docMk/>
            <pc:sldMk cId="3819472340" sldId="283"/>
            <ac:spMk id="14" creationId="{600EF80B-0391-4082-9AF5-F15B091B4CE9}"/>
          </ac:spMkLst>
        </pc:spChg>
        <pc:spChg chg="add del">
          <ac:chgData name="McLaughlin, Heather L" userId="d3407d29-2e80-4066-881e-4dcee25af05a" providerId="ADAL" clId="{A61789E2-F9CD-4C4D-BA09-14410E649517}" dt="2023-06-05T22:08:30.636" v="2384" actId="26606"/>
          <ac:spMkLst>
            <pc:docMk/>
            <pc:sldMk cId="3819472340" sldId="283"/>
            <ac:spMk id="15" creationId="{600EF80B-0391-4082-9AF5-F15B091B4CE9}"/>
          </ac:spMkLst>
        </pc:spChg>
        <pc:spChg chg="add del">
          <ac:chgData name="McLaughlin, Heather L" userId="d3407d29-2e80-4066-881e-4dcee25af05a" providerId="ADAL" clId="{A61789E2-F9CD-4C4D-BA09-14410E649517}" dt="2023-06-05T22:08:30.636" v="2384" actId="26606"/>
          <ac:spMkLst>
            <pc:docMk/>
            <pc:sldMk cId="3819472340" sldId="283"/>
            <ac:spMk id="19" creationId="{3FBF03E8-C602-4192-9C52-F84B29FDCC88}"/>
          </ac:spMkLst>
        </pc:spChg>
        <pc:spChg chg="add">
          <ac:chgData name="McLaughlin, Heather L" userId="d3407d29-2e80-4066-881e-4dcee25af05a" providerId="ADAL" clId="{A61789E2-F9CD-4C4D-BA09-14410E649517}" dt="2023-06-05T22:15:17.267" v="2507" actId="26606"/>
          <ac:spMkLst>
            <pc:docMk/>
            <pc:sldMk cId="3819472340" sldId="283"/>
            <ac:spMk id="21" creationId="{3FBF03E8-C602-4192-9C52-F84B29FDCC88}"/>
          </ac:spMkLst>
        </pc:spChg>
        <pc:picChg chg="add del">
          <ac:chgData name="McLaughlin, Heather L" userId="d3407d29-2e80-4066-881e-4dcee25af05a" providerId="ADAL" clId="{A61789E2-F9CD-4C4D-BA09-14410E649517}" dt="2023-06-05T22:08:30.636" v="2384" actId="26606"/>
          <ac:picMkLst>
            <pc:docMk/>
            <pc:sldMk cId="3819472340" sldId="283"/>
            <ac:picMk id="5" creationId="{5D8A274A-68BC-84E7-638E-A2BE36182558}"/>
          </ac:picMkLst>
        </pc:picChg>
        <pc:picChg chg="add mod ord">
          <ac:chgData name="McLaughlin, Heather L" userId="d3407d29-2e80-4066-881e-4dcee25af05a" providerId="ADAL" clId="{A61789E2-F9CD-4C4D-BA09-14410E649517}" dt="2023-06-05T22:15:17.267" v="2507" actId="26606"/>
          <ac:picMkLst>
            <pc:docMk/>
            <pc:sldMk cId="3819472340" sldId="283"/>
            <ac:picMk id="6" creationId="{0875189C-8156-52C0-9B26-E68815E60CA9}"/>
          </ac:picMkLst>
        </pc:picChg>
        <pc:cxnChg chg="add">
          <ac:chgData name="McLaughlin, Heather L" userId="d3407d29-2e80-4066-881e-4dcee25af05a" providerId="ADAL" clId="{A61789E2-F9CD-4C4D-BA09-14410E649517}" dt="2023-06-05T22:15:17.267" v="2507" actId="26606"/>
          <ac:cxnSpMkLst>
            <pc:docMk/>
            <pc:sldMk cId="3819472340" sldId="283"/>
            <ac:cxnSpMk id="16" creationId="{D33AC32D-5F44-45F7-A0BD-7C11A86BED57}"/>
          </ac:cxnSpMkLst>
        </pc:cxnChg>
        <pc:cxnChg chg="add del">
          <ac:chgData name="McLaughlin, Heather L" userId="d3407d29-2e80-4066-881e-4dcee25af05a" providerId="ADAL" clId="{A61789E2-F9CD-4C4D-BA09-14410E649517}" dt="2023-06-05T22:08:30.636" v="2384" actId="26606"/>
          <ac:cxnSpMkLst>
            <pc:docMk/>
            <pc:sldMk cId="3819472340" sldId="283"/>
            <ac:cxnSpMk id="17" creationId="{D33AC32D-5F44-45F7-A0BD-7C11A86BED57}"/>
          </ac:cxnSpMkLst>
        </pc:cxnChg>
      </pc:sldChg>
      <pc:sldChg chg="addSp delSp modSp new mod ord setBg">
        <pc:chgData name="McLaughlin, Heather L" userId="d3407d29-2e80-4066-881e-4dcee25af05a" providerId="ADAL" clId="{A61789E2-F9CD-4C4D-BA09-14410E649517}" dt="2023-06-05T23:13:12.083" v="3814"/>
        <pc:sldMkLst>
          <pc:docMk/>
          <pc:sldMk cId="402635768" sldId="284"/>
        </pc:sldMkLst>
        <pc:spChg chg="mod">
          <ac:chgData name="McLaughlin, Heather L" userId="d3407d29-2e80-4066-881e-4dcee25af05a" providerId="ADAL" clId="{A61789E2-F9CD-4C4D-BA09-14410E649517}" dt="2023-06-05T22:08:14.016" v="2382" actId="5793"/>
          <ac:spMkLst>
            <pc:docMk/>
            <pc:sldMk cId="402635768" sldId="284"/>
            <ac:spMk id="2" creationId="{29F3C83E-C6CD-5EFD-DB56-FDCA62BF26EF}"/>
          </ac:spMkLst>
        </pc:spChg>
        <pc:spChg chg="mod">
          <ac:chgData name="McLaughlin, Heather L" userId="d3407d29-2e80-4066-881e-4dcee25af05a" providerId="ADAL" clId="{A61789E2-F9CD-4C4D-BA09-14410E649517}" dt="2023-06-05T22:08:08.461" v="2374" actId="26606"/>
          <ac:spMkLst>
            <pc:docMk/>
            <pc:sldMk cId="402635768" sldId="284"/>
            <ac:spMk id="3" creationId="{7653CC3F-DB7F-DCDF-6592-DDE3206096D6}"/>
          </ac:spMkLst>
        </pc:spChg>
        <pc:spChg chg="add">
          <ac:chgData name="McLaughlin, Heather L" userId="d3407d29-2e80-4066-881e-4dcee25af05a" providerId="ADAL" clId="{A61789E2-F9CD-4C4D-BA09-14410E649517}" dt="2023-06-05T22:08:08.461" v="2374" actId="26606"/>
          <ac:spMkLst>
            <pc:docMk/>
            <pc:sldMk cId="402635768" sldId="284"/>
            <ac:spMk id="10" creationId="{F2AF0D79-4A1A-4F27-B9F0-CF252C4AC91C}"/>
          </ac:spMkLst>
        </pc:spChg>
        <pc:spChg chg="add del">
          <ac:chgData name="McLaughlin, Heather L" userId="d3407d29-2e80-4066-881e-4dcee25af05a" providerId="ADAL" clId="{A61789E2-F9CD-4C4D-BA09-14410E649517}" dt="2023-06-05T22:06:23.595" v="2360" actId="26606"/>
          <ac:spMkLst>
            <pc:docMk/>
            <pc:sldMk cId="402635768" sldId="284"/>
            <ac:spMk id="1031" creationId="{35C3D674-3D59-4E93-80CA-0C0A9095E816}"/>
          </ac:spMkLst>
        </pc:spChg>
        <pc:spChg chg="add del">
          <ac:chgData name="McLaughlin, Heather L" userId="d3407d29-2e80-4066-881e-4dcee25af05a" providerId="ADAL" clId="{A61789E2-F9CD-4C4D-BA09-14410E649517}" dt="2023-06-05T22:06:23.595" v="2360" actId="26606"/>
          <ac:spMkLst>
            <pc:docMk/>
            <pc:sldMk cId="402635768" sldId="284"/>
            <ac:spMk id="1035" creationId="{EF2A81E1-BCBE-426B-8C09-33274E69409D}"/>
          </ac:spMkLst>
        </pc:spChg>
        <pc:picChg chg="add mod ord">
          <ac:chgData name="McLaughlin, Heather L" userId="d3407d29-2e80-4066-881e-4dcee25af05a" providerId="ADAL" clId="{A61789E2-F9CD-4C4D-BA09-14410E649517}" dt="2023-06-05T22:08:08.461" v="2374" actId="26606"/>
          <ac:picMkLst>
            <pc:docMk/>
            <pc:sldMk cId="402635768" sldId="284"/>
            <ac:picMk id="5" creationId="{F68FC6F7-B641-2557-6E62-BA1A184AE7CC}"/>
          </ac:picMkLst>
        </pc:picChg>
        <pc:picChg chg="add del mod">
          <ac:chgData name="McLaughlin, Heather L" userId="d3407d29-2e80-4066-881e-4dcee25af05a" providerId="ADAL" clId="{A61789E2-F9CD-4C4D-BA09-14410E649517}" dt="2023-06-05T22:08:04.263" v="2373" actId="478"/>
          <ac:picMkLst>
            <pc:docMk/>
            <pc:sldMk cId="402635768" sldId="284"/>
            <ac:picMk id="1026" creationId="{8DEF444D-DA27-BE9B-F13F-444AF6426DC3}"/>
          </ac:picMkLst>
        </pc:picChg>
        <pc:picChg chg="add del">
          <ac:chgData name="McLaughlin, Heather L" userId="d3407d29-2e80-4066-881e-4dcee25af05a" providerId="ADAL" clId="{A61789E2-F9CD-4C4D-BA09-14410E649517}" dt="2023-06-05T22:06:23.595" v="2360" actId="26606"/>
          <ac:picMkLst>
            <pc:docMk/>
            <pc:sldMk cId="402635768" sldId="284"/>
            <ac:picMk id="1037" creationId="{39D1DDD4-5BB3-45BA-B9B3-06B62299AD79}"/>
          </ac:picMkLst>
        </pc:picChg>
        <pc:cxnChg chg="add">
          <ac:chgData name="McLaughlin, Heather L" userId="d3407d29-2e80-4066-881e-4dcee25af05a" providerId="ADAL" clId="{A61789E2-F9CD-4C4D-BA09-14410E649517}" dt="2023-06-05T22:08:08.461" v="2374" actId="26606"/>
          <ac:cxnSpMkLst>
            <pc:docMk/>
            <pc:sldMk cId="402635768" sldId="284"/>
            <ac:cxnSpMk id="12" creationId="{8E83266B-97F8-4AB9-818F-3A70E8D8580D}"/>
          </ac:cxnSpMkLst>
        </pc:cxnChg>
        <pc:cxnChg chg="add del">
          <ac:chgData name="McLaughlin, Heather L" userId="d3407d29-2e80-4066-881e-4dcee25af05a" providerId="ADAL" clId="{A61789E2-F9CD-4C4D-BA09-14410E649517}" dt="2023-06-05T22:06:23.595" v="2360" actId="26606"/>
          <ac:cxnSpMkLst>
            <pc:docMk/>
            <pc:sldMk cId="402635768" sldId="284"/>
            <ac:cxnSpMk id="1033" creationId="{C884B8F8-FDC9-498B-9960-5D7260AFCB03}"/>
          </ac:cxnSpMkLst>
        </pc:cxnChg>
        <pc:cxnChg chg="add del">
          <ac:chgData name="McLaughlin, Heather L" userId="d3407d29-2e80-4066-881e-4dcee25af05a" providerId="ADAL" clId="{A61789E2-F9CD-4C4D-BA09-14410E649517}" dt="2023-06-05T22:06:23.595" v="2360" actId="26606"/>
          <ac:cxnSpMkLst>
            <pc:docMk/>
            <pc:sldMk cId="402635768" sldId="284"/>
            <ac:cxnSpMk id="1039" creationId="{A24DAE64-2302-42EA-8239-F2F0775CA5AD}"/>
          </ac:cxnSpMkLst>
        </pc:cxnChg>
      </pc:sldChg>
      <pc:sldChg chg="addSp delSp modSp new mod ord setBg">
        <pc:chgData name="McLaughlin, Heather L" userId="d3407d29-2e80-4066-881e-4dcee25af05a" providerId="ADAL" clId="{A61789E2-F9CD-4C4D-BA09-14410E649517}" dt="2023-06-05T23:13:20.306" v="3816"/>
        <pc:sldMkLst>
          <pc:docMk/>
          <pc:sldMk cId="2847832260" sldId="285"/>
        </pc:sldMkLst>
        <pc:spChg chg="mod ord">
          <ac:chgData name="McLaughlin, Heather L" userId="d3407d29-2e80-4066-881e-4dcee25af05a" providerId="ADAL" clId="{A61789E2-F9CD-4C4D-BA09-14410E649517}" dt="2023-06-05T22:09:39.899" v="2401" actId="26606"/>
          <ac:spMkLst>
            <pc:docMk/>
            <pc:sldMk cId="2847832260" sldId="285"/>
            <ac:spMk id="2" creationId="{F3C648EF-433B-7313-4BF6-9CB68DC29A4A}"/>
          </ac:spMkLst>
        </pc:spChg>
        <pc:spChg chg="del">
          <ac:chgData name="McLaughlin, Heather L" userId="d3407d29-2e80-4066-881e-4dcee25af05a" providerId="ADAL" clId="{A61789E2-F9CD-4C4D-BA09-14410E649517}" dt="2023-06-05T22:09:32.668" v="2400" actId="931"/>
          <ac:spMkLst>
            <pc:docMk/>
            <pc:sldMk cId="2847832260" sldId="285"/>
            <ac:spMk id="3" creationId="{2E23D3B3-4018-88C0-D216-60678C71B380}"/>
          </ac:spMkLst>
        </pc:spChg>
        <pc:spChg chg="add mod">
          <ac:chgData name="McLaughlin, Heather L" userId="d3407d29-2e80-4066-881e-4dcee25af05a" providerId="ADAL" clId="{A61789E2-F9CD-4C4D-BA09-14410E649517}" dt="2023-06-05T22:11:15.326" v="2453" actId="20577"/>
          <ac:spMkLst>
            <pc:docMk/>
            <pc:sldMk cId="2847832260" sldId="285"/>
            <ac:spMk id="9" creationId="{B8088F4D-7BB8-539B-8CD2-8F6C57AB3ABC}"/>
          </ac:spMkLst>
        </pc:spChg>
        <pc:spChg chg="add">
          <ac:chgData name="McLaughlin, Heather L" userId="d3407d29-2e80-4066-881e-4dcee25af05a" providerId="ADAL" clId="{A61789E2-F9CD-4C4D-BA09-14410E649517}" dt="2023-06-05T22:09:39.899" v="2401" actId="26606"/>
          <ac:spMkLst>
            <pc:docMk/>
            <pc:sldMk cId="2847832260" sldId="285"/>
            <ac:spMk id="12" creationId="{F2AF0D79-4A1A-4F27-B9F0-CF252C4AC91C}"/>
          </ac:spMkLst>
        </pc:spChg>
        <pc:picChg chg="add mod">
          <ac:chgData name="McLaughlin, Heather L" userId="d3407d29-2e80-4066-881e-4dcee25af05a" providerId="ADAL" clId="{A61789E2-F9CD-4C4D-BA09-14410E649517}" dt="2023-06-05T22:09:39.899" v="2401" actId="26606"/>
          <ac:picMkLst>
            <pc:docMk/>
            <pc:sldMk cId="2847832260" sldId="285"/>
            <ac:picMk id="5" creationId="{114248EC-757B-537F-3473-BA4131F0CD57}"/>
          </ac:picMkLst>
        </pc:picChg>
        <pc:cxnChg chg="add">
          <ac:chgData name="McLaughlin, Heather L" userId="d3407d29-2e80-4066-881e-4dcee25af05a" providerId="ADAL" clId="{A61789E2-F9CD-4C4D-BA09-14410E649517}" dt="2023-06-05T22:09:39.899" v="2401" actId="26606"/>
          <ac:cxnSpMkLst>
            <pc:docMk/>
            <pc:sldMk cId="2847832260" sldId="285"/>
            <ac:cxnSpMk id="14" creationId="{8E83266B-97F8-4AB9-818F-3A70E8D8580D}"/>
          </ac:cxnSpMkLst>
        </pc:cxnChg>
      </pc:sldChg>
      <pc:sldChg chg="addSp delSp modSp new mod ord setBg">
        <pc:chgData name="McLaughlin, Heather L" userId="d3407d29-2e80-4066-881e-4dcee25af05a" providerId="ADAL" clId="{A61789E2-F9CD-4C4D-BA09-14410E649517}" dt="2023-06-05T23:13:31.490" v="3818"/>
        <pc:sldMkLst>
          <pc:docMk/>
          <pc:sldMk cId="2096088335" sldId="286"/>
        </pc:sldMkLst>
        <pc:spChg chg="mod ord">
          <ac:chgData name="McLaughlin, Heather L" userId="d3407d29-2e80-4066-881e-4dcee25af05a" providerId="ADAL" clId="{A61789E2-F9CD-4C4D-BA09-14410E649517}" dt="2023-06-05T22:14:03.326" v="2494" actId="20577"/>
          <ac:spMkLst>
            <pc:docMk/>
            <pc:sldMk cId="2096088335" sldId="286"/>
            <ac:spMk id="2" creationId="{F4E58862-2DCD-5F4A-FAA3-30FA4AD1DA87}"/>
          </ac:spMkLst>
        </pc:spChg>
        <pc:spChg chg="del">
          <ac:chgData name="McLaughlin, Heather L" userId="d3407d29-2e80-4066-881e-4dcee25af05a" providerId="ADAL" clId="{A61789E2-F9CD-4C4D-BA09-14410E649517}" dt="2023-06-05T22:12:40.111" v="2455" actId="931"/>
          <ac:spMkLst>
            <pc:docMk/>
            <pc:sldMk cId="2096088335" sldId="286"/>
            <ac:spMk id="3" creationId="{E0963D9E-892C-7044-FA1E-6636FE26FC71}"/>
          </ac:spMkLst>
        </pc:spChg>
        <pc:spChg chg="add mod">
          <ac:chgData name="McLaughlin, Heather L" userId="d3407d29-2e80-4066-881e-4dcee25af05a" providerId="ADAL" clId="{A61789E2-F9CD-4C4D-BA09-14410E649517}" dt="2023-06-05T22:14:42.225" v="2505" actId="27636"/>
          <ac:spMkLst>
            <pc:docMk/>
            <pc:sldMk cId="2096088335" sldId="286"/>
            <ac:spMk id="11" creationId="{4C61B1DB-FAC1-56F3-8F6B-4E693A8F6C9B}"/>
          </ac:spMkLst>
        </pc:spChg>
        <pc:spChg chg="add del">
          <ac:chgData name="McLaughlin, Heather L" userId="d3407d29-2e80-4066-881e-4dcee25af05a" providerId="ADAL" clId="{A61789E2-F9CD-4C4D-BA09-14410E649517}" dt="2023-06-05T22:13:20.129" v="2460" actId="26606"/>
          <ac:spMkLst>
            <pc:docMk/>
            <pc:sldMk cId="2096088335" sldId="286"/>
            <ac:spMk id="14" creationId="{D3356D18-B5E6-44B1-ADBC-7094E0DCCDF2}"/>
          </ac:spMkLst>
        </pc:spChg>
        <pc:spChg chg="add del">
          <ac:chgData name="McLaughlin, Heather L" userId="d3407d29-2e80-4066-881e-4dcee25af05a" providerId="ADAL" clId="{A61789E2-F9CD-4C4D-BA09-14410E649517}" dt="2023-06-05T22:13:26.629" v="2462" actId="26606"/>
          <ac:spMkLst>
            <pc:docMk/>
            <pc:sldMk cId="2096088335" sldId="286"/>
            <ac:spMk id="21" creationId="{DE28D4FC-A89C-41B9-B0BC-EEAB9142A0BF}"/>
          </ac:spMkLst>
        </pc:spChg>
        <pc:spChg chg="add del">
          <ac:chgData name="McLaughlin, Heather L" userId="d3407d29-2e80-4066-881e-4dcee25af05a" providerId="ADAL" clId="{A61789E2-F9CD-4C4D-BA09-14410E649517}" dt="2023-06-05T22:13:39.559" v="2466" actId="26606"/>
          <ac:spMkLst>
            <pc:docMk/>
            <pc:sldMk cId="2096088335" sldId="286"/>
            <ac:spMk id="30" creationId="{4601BC7F-5D04-4C67-AE04-D91F6E761CF3}"/>
          </ac:spMkLst>
        </pc:spChg>
        <pc:spChg chg="add">
          <ac:chgData name="McLaughlin, Heather L" userId="d3407d29-2e80-4066-881e-4dcee25af05a" providerId="ADAL" clId="{A61789E2-F9CD-4C4D-BA09-14410E649517}" dt="2023-06-05T22:13:39.559" v="2466" actId="26606"/>
          <ac:spMkLst>
            <pc:docMk/>
            <pc:sldMk cId="2096088335" sldId="286"/>
            <ac:spMk id="37" creationId="{D3356D18-B5E6-44B1-ADBC-7094E0DCCDF2}"/>
          </ac:spMkLst>
        </pc:spChg>
        <pc:picChg chg="add mod ord">
          <ac:chgData name="McLaughlin, Heather L" userId="d3407d29-2e80-4066-881e-4dcee25af05a" providerId="ADAL" clId="{A61789E2-F9CD-4C4D-BA09-14410E649517}" dt="2023-06-05T22:13:51.246" v="2470" actId="1076"/>
          <ac:picMkLst>
            <pc:docMk/>
            <pc:sldMk cId="2096088335" sldId="286"/>
            <ac:picMk id="5" creationId="{E7D26541-C8CE-285D-647F-115F6CC54EB0}"/>
          </ac:picMkLst>
        </pc:picChg>
        <pc:picChg chg="add mod ord">
          <ac:chgData name="McLaughlin, Heather L" userId="d3407d29-2e80-4066-881e-4dcee25af05a" providerId="ADAL" clId="{A61789E2-F9CD-4C4D-BA09-14410E649517}" dt="2023-06-05T22:13:48.229" v="2469" actId="1076"/>
          <ac:picMkLst>
            <pc:docMk/>
            <pc:sldMk cId="2096088335" sldId="286"/>
            <ac:picMk id="7" creationId="{5F242334-1770-2DAF-8BEC-63CE0CF1F595}"/>
          </ac:picMkLst>
        </pc:picChg>
        <pc:cxnChg chg="add del">
          <ac:chgData name="McLaughlin, Heather L" userId="d3407d29-2e80-4066-881e-4dcee25af05a" providerId="ADAL" clId="{A61789E2-F9CD-4C4D-BA09-14410E649517}" dt="2023-06-05T22:13:20.129" v="2460" actId="26606"/>
          <ac:cxnSpMkLst>
            <pc:docMk/>
            <pc:sldMk cId="2096088335" sldId="286"/>
            <ac:cxnSpMk id="16" creationId="{BE7A374D-06C5-4ECA-9F91-7183DD3D8A82}"/>
          </ac:cxnSpMkLst>
        </pc:cxnChg>
        <pc:cxnChg chg="add del">
          <ac:chgData name="McLaughlin, Heather L" userId="d3407d29-2e80-4066-881e-4dcee25af05a" providerId="ADAL" clId="{A61789E2-F9CD-4C4D-BA09-14410E649517}" dt="2023-06-05T22:13:26.629" v="2462" actId="26606"/>
          <ac:cxnSpMkLst>
            <pc:docMk/>
            <pc:sldMk cId="2096088335" sldId="286"/>
            <ac:cxnSpMk id="23" creationId="{B6805051-8A71-4806-A860-A20CB6687B99}"/>
          </ac:cxnSpMkLst>
        </pc:cxnChg>
        <pc:cxnChg chg="add del">
          <ac:chgData name="McLaughlin, Heather L" userId="d3407d29-2e80-4066-881e-4dcee25af05a" providerId="ADAL" clId="{A61789E2-F9CD-4C4D-BA09-14410E649517}" dt="2023-06-05T22:13:26.629" v="2462" actId="26606"/>
          <ac:cxnSpMkLst>
            <pc:docMk/>
            <pc:sldMk cId="2096088335" sldId="286"/>
            <ac:cxnSpMk id="25" creationId="{4D7C697F-D1A5-46D7-9077-FD5D1C0F2E65}"/>
          </ac:cxnSpMkLst>
        </pc:cxnChg>
        <pc:cxnChg chg="add del">
          <ac:chgData name="McLaughlin, Heather L" userId="d3407d29-2e80-4066-881e-4dcee25af05a" providerId="ADAL" clId="{A61789E2-F9CD-4C4D-BA09-14410E649517}" dt="2023-06-05T22:13:39.559" v="2466" actId="26606"/>
          <ac:cxnSpMkLst>
            <pc:docMk/>
            <pc:sldMk cId="2096088335" sldId="286"/>
            <ac:cxnSpMk id="32" creationId="{8B403BE5-44D2-4755-9A90-06CCE501D873}"/>
          </ac:cxnSpMkLst>
        </pc:cxnChg>
        <pc:cxnChg chg="add">
          <ac:chgData name="McLaughlin, Heather L" userId="d3407d29-2e80-4066-881e-4dcee25af05a" providerId="ADAL" clId="{A61789E2-F9CD-4C4D-BA09-14410E649517}" dt="2023-06-05T22:13:39.559" v="2466" actId="26606"/>
          <ac:cxnSpMkLst>
            <pc:docMk/>
            <pc:sldMk cId="2096088335" sldId="286"/>
            <ac:cxnSpMk id="39" creationId="{BE7A374D-06C5-4ECA-9F91-7183DD3D8A82}"/>
          </ac:cxnSpMkLst>
        </pc:cxnChg>
      </pc:sldChg>
      <pc:sldChg chg="addSp delSp modSp new mod">
        <pc:chgData name="McLaughlin, Heather L" userId="d3407d29-2e80-4066-881e-4dcee25af05a" providerId="ADAL" clId="{A61789E2-F9CD-4C4D-BA09-14410E649517}" dt="2023-06-05T22:23:06.373" v="2566" actId="27636"/>
        <pc:sldMkLst>
          <pc:docMk/>
          <pc:sldMk cId="3994399166" sldId="287"/>
        </pc:sldMkLst>
        <pc:spChg chg="mod">
          <ac:chgData name="McLaughlin, Heather L" userId="d3407d29-2e80-4066-881e-4dcee25af05a" providerId="ADAL" clId="{A61789E2-F9CD-4C4D-BA09-14410E649517}" dt="2023-06-05T22:22:53.859" v="2563" actId="255"/>
          <ac:spMkLst>
            <pc:docMk/>
            <pc:sldMk cId="3994399166" sldId="287"/>
            <ac:spMk id="2" creationId="{546E9538-0D54-18AE-8370-4A8F76272A11}"/>
          </ac:spMkLst>
        </pc:spChg>
        <pc:spChg chg="mod">
          <ac:chgData name="McLaughlin, Heather L" userId="d3407d29-2e80-4066-881e-4dcee25af05a" providerId="ADAL" clId="{A61789E2-F9CD-4C4D-BA09-14410E649517}" dt="2023-06-05T22:23:06.373" v="2566" actId="27636"/>
          <ac:spMkLst>
            <pc:docMk/>
            <pc:sldMk cId="3994399166" sldId="287"/>
            <ac:spMk id="3" creationId="{FDC056DC-7E1D-30F2-169A-D563AB48A20F}"/>
          </ac:spMkLst>
        </pc:spChg>
        <pc:spChg chg="add">
          <ac:chgData name="McLaughlin, Heather L" userId="d3407d29-2e80-4066-881e-4dcee25af05a" providerId="ADAL" clId="{A61789E2-F9CD-4C4D-BA09-14410E649517}" dt="2023-06-05T22:16:47.431" v="2514" actId="22"/>
          <ac:spMkLst>
            <pc:docMk/>
            <pc:sldMk cId="3994399166" sldId="287"/>
            <ac:spMk id="5" creationId="{39EAD062-1E15-0924-27A7-E814BE05EBFE}"/>
          </ac:spMkLst>
        </pc:spChg>
        <pc:spChg chg="add">
          <ac:chgData name="McLaughlin, Heather L" userId="d3407d29-2e80-4066-881e-4dcee25af05a" providerId="ADAL" clId="{A61789E2-F9CD-4C4D-BA09-14410E649517}" dt="2023-06-05T22:17:05.965" v="2517" actId="22"/>
          <ac:spMkLst>
            <pc:docMk/>
            <pc:sldMk cId="3994399166" sldId="287"/>
            <ac:spMk id="7" creationId="{C86CD31F-2F1D-2D34-DA54-B4F712E31DDC}"/>
          </ac:spMkLst>
        </pc:spChg>
        <pc:spChg chg="add del">
          <ac:chgData name="McLaughlin, Heather L" userId="d3407d29-2e80-4066-881e-4dcee25af05a" providerId="ADAL" clId="{A61789E2-F9CD-4C4D-BA09-14410E649517}" dt="2023-06-05T22:18:08.897" v="2524" actId="22"/>
          <ac:spMkLst>
            <pc:docMk/>
            <pc:sldMk cId="3994399166" sldId="287"/>
            <ac:spMk id="9" creationId="{43594723-1B06-DF9E-C28E-E5C244DD6687}"/>
          </ac:spMkLst>
        </pc:spChg>
        <pc:spChg chg="add del mod ord">
          <ac:chgData name="McLaughlin, Heather L" userId="d3407d29-2e80-4066-881e-4dcee25af05a" providerId="ADAL" clId="{A61789E2-F9CD-4C4D-BA09-14410E649517}" dt="2023-06-05T22:21:29.057" v="2547" actId="478"/>
          <ac:spMkLst>
            <pc:docMk/>
            <pc:sldMk cId="3994399166" sldId="287"/>
            <ac:spMk id="10" creationId="{E127FD98-7E57-6158-F834-6BEF6392F3C6}"/>
          </ac:spMkLst>
        </pc:spChg>
        <pc:spChg chg="add del">
          <ac:chgData name="McLaughlin, Heather L" userId="d3407d29-2e80-4066-881e-4dcee25af05a" providerId="ADAL" clId="{A61789E2-F9CD-4C4D-BA09-14410E649517}" dt="2023-06-05T22:20:04.064" v="2541" actId="478"/>
          <ac:spMkLst>
            <pc:docMk/>
            <pc:sldMk cId="3994399166" sldId="287"/>
            <ac:spMk id="11" creationId="{C70B40AF-0C5F-C458-1CC6-46B27775F273}"/>
          </ac:spMkLst>
        </pc:spChg>
        <pc:spChg chg="add del">
          <ac:chgData name="McLaughlin, Heather L" userId="d3407d29-2e80-4066-881e-4dcee25af05a" providerId="ADAL" clId="{A61789E2-F9CD-4C4D-BA09-14410E649517}" dt="2023-06-05T22:20:43.201" v="2543" actId="11529"/>
          <ac:spMkLst>
            <pc:docMk/>
            <pc:sldMk cId="3994399166" sldId="287"/>
            <ac:spMk id="12" creationId="{8624A5D6-1374-70BF-08DD-398E5B22EFBB}"/>
          </ac:spMkLst>
        </pc:spChg>
        <pc:spChg chg="add mod ord">
          <ac:chgData name="McLaughlin, Heather L" userId="d3407d29-2e80-4066-881e-4dcee25af05a" providerId="ADAL" clId="{A61789E2-F9CD-4C4D-BA09-14410E649517}" dt="2023-06-05T22:22:22.038" v="2557" actId="167"/>
          <ac:spMkLst>
            <pc:docMk/>
            <pc:sldMk cId="3994399166" sldId="287"/>
            <ac:spMk id="13" creationId="{49CE15F1-DDE3-9BCB-6C02-2B1FDCB0C7CB}"/>
          </ac:spMkLst>
        </pc:spChg>
        <pc:picChg chg="add mod">
          <ac:chgData name="McLaughlin, Heather L" userId="d3407d29-2e80-4066-881e-4dcee25af05a" providerId="ADAL" clId="{A61789E2-F9CD-4C4D-BA09-14410E649517}" dt="2023-06-05T22:19:23.421" v="2536" actId="1076"/>
          <ac:picMkLst>
            <pc:docMk/>
            <pc:sldMk cId="3994399166" sldId="287"/>
            <ac:picMk id="2050" creationId="{97A9B46D-0246-278B-1890-0E7883F8D291}"/>
          </ac:picMkLst>
        </pc:picChg>
        <pc:picChg chg="add mod">
          <ac:chgData name="McLaughlin, Heather L" userId="d3407d29-2e80-4066-881e-4dcee25af05a" providerId="ADAL" clId="{A61789E2-F9CD-4C4D-BA09-14410E649517}" dt="2023-06-05T22:22:24.757" v="2558" actId="1076"/>
          <ac:picMkLst>
            <pc:docMk/>
            <pc:sldMk cId="3994399166" sldId="287"/>
            <ac:picMk id="2052" creationId="{0191566E-012F-CF0F-70BB-6A41B3F397FE}"/>
          </ac:picMkLst>
        </pc:picChg>
      </pc:sldChg>
      <pc:sldChg chg="addSp delSp modSp new mod setBg setClrOvrMap">
        <pc:chgData name="McLaughlin, Heather L" userId="d3407d29-2e80-4066-881e-4dcee25af05a" providerId="ADAL" clId="{A61789E2-F9CD-4C4D-BA09-14410E649517}" dt="2023-06-05T22:33:28.781" v="2772" actId="14100"/>
        <pc:sldMkLst>
          <pc:docMk/>
          <pc:sldMk cId="1283591492" sldId="288"/>
        </pc:sldMkLst>
        <pc:spChg chg="mod">
          <ac:chgData name="McLaughlin, Heather L" userId="d3407d29-2e80-4066-881e-4dcee25af05a" providerId="ADAL" clId="{A61789E2-F9CD-4C4D-BA09-14410E649517}" dt="2023-06-05T22:33:01.006" v="2766" actId="26606"/>
          <ac:spMkLst>
            <pc:docMk/>
            <pc:sldMk cId="1283591492" sldId="288"/>
            <ac:spMk id="2" creationId="{6DC00436-6830-E3A5-2958-A4CFCF6C7686}"/>
          </ac:spMkLst>
        </pc:spChg>
        <pc:spChg chg="mod">
          <ac:chgData name="McLaughlin, Heather L" userId="d3407d29-2e80-4066-881e-4dcee25af05a" providerId="ADAL" clId="{A61789E2-F9CD-4C4D-BA09-14410E649517}" dt="2023-06-05T22:33:28.781" v="2772" actId="14100"/>
          <ac:spMkLst>
            <pc:docMk/>
            <pc:sldMk cId="1283591492" sldId="288"/>
            <ac:spMk id="3" creationId="{658E3C39-E25D-A72C-D070-A8E606E9C1F8}"/>
          </ac:spMkLst>
        </pc:spChg>
        <pc:spChg chg="add del">
          <ac:chgData name="McLaughlin, Heather L" userId="d3407d29-2e80-4066-881e-4dcee25af05a" providerId="ADAL" clId="{A61789E2-F9CD-4C4D-BA09-14410E649517}" dt="2023-06-05T22:33:01.197" v="2767" actId="26606"/>
          <ac:spMkLst>
            <pc:docMk/>
            <pc:sldMk cId="1283591492" sldId="288"/>
            <ac:spMk id="10" creationId="{C6870151-9189-4C3A-8379-EF3D95827A0A}"/>
          </ac:spMkLst>
        </pc:spChg>
        <pc:spChg chg="add del">
          <ac:chgData name="McLaughlin, Heather L" userId="d3407d29-2e80-4066-881e-4dcee25af05a" providerId="ADAL" clId="{A61789E2-F9CD-4C4D-BA09-14410E649517}" dt="2023-06-05T22:33:01.197" v="2767" actId="26606"/>
          <ac:spMkLst>
            <pc:docMk/>
            <pc:sldMk cId="1283591492" sldId="288"/>
            <ac:spMk id="12" creationId="{123EA69C-102A-4DD0-9547-05DCD271D159}"/>
          </ac:spMkLst>
        </pc:spChg>
        <pc:spChg chg="add del">
          <ac:chgData name="McLaughlin, Heather L" userId="d3407d29-2e80-4066-881e-4dcee25af05a" providerId="ADAL" clId="{A61789E2-F9CD-4C4D-BA09-14410E649517}" dt="2023-06-05T22:33:01.197" v="2767" actId="26606"/>
          <ac:spMkLst>
            <pc:docMk/>
            <pc:sldMk cId="1283591492" sldId="288"/>
            <ac:spMk id="14" creationId="{6A862265-5CA3-4C40-8582-7534C3B03C2A}"/>
          </ac:spMkLst>
        </pc:spChg>
        <pc:spChg chg="add del">
          <ac:chgData name="McLaughlin, Heather L" userId="d3407d29-2e80-4066-881e-4dcee25af05a" providerId="ADAL" clId="{A61789E2-F9CD-4C4D-BA09-14410E649517}" dt="2023-06-05T22:33:01.197" v="2767" actId="26606"/>
          <ac:spMkLst>
            <pc:docMk/>
            <pc:sldMk cId="1283591492" sldId="288"/>
            <ac:spMk id="16" creationId="{600EF80B-0391-4082-9AF5-F15B091B4CE9}"/>
          </ac:spMkLst>
        </pc:spChg>
        <pc:spChg chg="add del">
          <ac:chgData name="McLaughlin, Heather L" userId="d3407d29-2e80-4066-881e-4dcee25af05a" providerId="ADAL" clId="{A61789E2-F9CD-4C4D-BA09-14410E649517}" dt="2023-06-05T22:33:01.197" v="2767" actId="26606"/>
          <ac:spMkLst>
            <pc:docMk/>
            <pc:sldMk cId="1283591492" sldId="288"/>
            <ac:spMk id="20" creationId="{3FBF03E8-C602-4192-9C52-F84B29FDCC88}"/>
          </ac:spMkLst>
        </pc:spChg>
        <pc:spChg chg="add">
          <ac:chgData name="McLaughlin, Heather L" userId="d3407d29-2e80-4066-881e-4dcee25af05a" providerId="ADAL" clId="{A61789E2-F9CD-4C4D-BA09-14410E649517}" dt="2023-06-05T22:33:01.197" v="2767" actId="26606"/>
          <ac:spMkLst>
            <pc:docMk/>
            <pc:sldMk cId="1283591492" sldId="288"/>
            <ac:spMk id="29" creationId="{6A862265-5CA3-4C40-8582-7534C3B03C2A}"/>
          </ac:spMkLst>
        </pc:spChg>
        <pc:spChg chg="add">
          <ac:chgData name="McLaughlin, Heather L" userId="d3407d29-2e80-4066-881e-4dcee25af05a" providerId="ADAL" clId="{A61789E2-F9CD-4C4D-BA09-14410E649517}" dt="2023-06-05T22:33:01.197" v="2767" actId="26606"/>
          <ac:spMkLst>
            <pc:docMk/>
            <pc:sldMk cId="1283591492" sldId="288"/>
            <ac:spMk id="30" creationId="{C6870151-9189-4C3A-8379-EF3D95827A0A}"/>
          </ac:spMkLst>
        </pc:spChg>
        <pc:spChg chg="add">
          <ac:chgData name="McLaughlin, Heather L" userId="d3407d29-2e80-4066-881e-4dcee25af05a" providerId="ADAL" clId="{A61789E2-F9CD-4C4D-BA09-14410E649517}" dt="2023-06-05T22:33:01.197" v="2767" actId="26606"/>
          <ac:spMkLst>
            <pc:docMk/>
            <pc:sldMk cId="1283591492" sldId="288"/>
            <ac:spMk id="31" creationId="{600EF80B-0391-4082-9AF5-F15B091B4CE9}"/>
          </ac:spMkLst>
        </pc:spChg>
        <pc:spChg chg="add">
          <ac:chgData name="McLaughlin, Heather L" userId="d3407d29-2e80-4066-881e-4dcee25af05a" providerId="ADAL" clId="{A61789E2-F9CD-4C4D-BA09-14410E649517}" dt="2023-06-05T22:33:01.197" v="2767" actId="26606"/>
          <ac:spMkLst>
            <pc:docMk/>
            <pc:sldMk cId="1283591492" sldId="288"/>
            <ac:spMk id="32" creationId="{123EA69C-102A-4DD0-9547-05DCD271D159}"/>
          </ac:spMkLst>
        </pc:spChg>
        <pc:spChg chg="add">
          <ac:chgData name="McLaughlin, Heather L" userId="d3407d29-2e80-4066-881e-4dcee25af05a" providerId="ADAL" clId="{A61789E2-F9CD-4C4D-BA09-14410E649517}" dt="2023-06-05T22:33:01.197" v="2767" actId="26606"/>
          <ac:spMkLst>
            <pc:docMk/>
            <pc:sldMk cId="1283591492" sldId="288"/>
            <ac:spMk id="35" creationId="{3FBF03E8-C602-4192-9C52-F84B29FDCC88}"/>
          </ac:spMkLst>
        </pc:spChg>
        <pc:grpChg chg="add del">
          <ac:chgData name="McLaughlin, Heather L" userId="d3407d29-2e80-4066-881e-4dcee25af05a" providerId="ADAL" clId="{A61789E2-F9CD-4C4D-BA09-14410E649517}" dt="2023-06-05T22:33:01.006" v="2766" actId="26606"/>
          <ac:grpSpMkLst>
            <pc:docMk/>
            <pc:sldMk cId="1283591492" sldId="288"/>
            <ac:grpSpMk id="25" creationId="{FEB7DF70-0A31-4A61-9C8B-3333776A15B8}"/>
          </ac:grpSpMkLst>
        </pc:grpChg>
        <pc:picChg chg="add mod ord">
          <ac:chgData name="McLaughlin, Heather L" userId="d3407d29-2e80-4066-881e-4dcee25af05a" providerId="ADAL" clId="{A61789E2-F9CD-4C4D-BA09-14410E649517}" dt="2023-06-05T22:33:01.197" v="2767" actId="26606"/>
          <ac:picMkLst>
            <pc:docMk/>
            <pc:sldMk cId="1283591492" sldId="288"/>
            <ac:picMk id="5" creationId="{2F84B5F2-4989-67EC-7A8B-6B1EEF88B791}"/>
          </ac:picMkLst>
        </pc:picChg>
        <pc:cxnChg chg="add del">
          <ac:chgData name="McLaughlin, Heather L" userId="d3407d29-2e80-4066-881e-4dcee25af05a" providerId="ADAL" clId="{A61789E2-F9CD-4C4D-BA09-14410E649517}" dt="2023-06-05T22:33:01.197" v="2767" actId="26606"/>
          <ac:cxnSpMkLst>
            <pc:docMk/>
            <pc:sldMk cId="1283591492" sldId="288"/>
            <ac:cxnSpMk id="18" creationId="{D33AC32D-5F44-45F7-A0BD-7C11A86BED57}"/>
          </ac:cxnSpMkLst>
        </pc:cxnChg>
        <pc:cxnChg chg="add">
          <ac:chgData name="McLaughlin, Heather L" userId="d3407d29-2e80-4066-881e-4dcee25af05a" providerId="ADAL" clId="{A61789E2-F9CD-4C4D-BA09-14410E649517}" dt="2023-06-05T22:33:01.197" v="2767" actId="26606"/>
          <ac:cxnSpMkLst>
            <pc:docMk/>
            <pc:sldMk cId="1283591492" sldId="288"/>
            <ac:cxnSpMk id="33" creationId="{D33AC32D-5F44-45F7-A0BD-7C11A86BED57}"/>
          </ac:cxnSpMkLst>
        </pc:cxnChg>
      </pc:sldChg>
      <pc:sldChg chg="addSp delSp modSp new mod setBg">
        <pc:chgData name="McLaughlin, Heather L" userId="d3407d29-2e80-4066-881e-4dcee25af05a" providerId="ADAL" clId="{A61789E2-F9CD-4C4D-BA09-14410E649517}" dt="2023-06-05T22:38:31.532" v="2989" actId="1076"/>
        <pc:sldMkLst>
          <pc:docMk/>
          <pc:sldMk cId="2166735592" sldId="289"/>
        </pc:sldMkLst>
        <pc:spChg chg="mod">
          <ac:chgData name="McLaughlin, Heather L" userId="d3407d29-2e80-4066-881e-4dcee25af05a" providerId="ADAL" clId="{A61789E2-F9CD-4C4D-BA09-14410E649517}" dt="2023-06-05T22:35:10.601" v="2785" actId="26606"/>
          <ac:spMkLst>
            <pc:docMk/>
            <pc:sldMk cId="2166735592" sldId="289"/>
            <ac:spMk id="2" creationId="{901B1582-AD1F-679E-1A80-D115A4355F61}"/>
          </ac:spMkLst>
        </pc:spChg>
        <pc:spChg chg="mod">
          <ac:chgData name="McLaughlin, Heather L" userId="d3407d29-2e80-4066-881e-4dcee25af05a" providerId="ADAL" clId="{A61789E2-F9CD-4C4D-BA09-14410E649517}" dt="2023-06-05T22:38:31.532" v="2989" actId="1076"/>
          <ac:spMkLst>
            <pc:docMk/>
            <pc:sldMk cId="2166735592" sldId="289"/>
            <ac:spMk id="3" creationId="{1164BC07-0790-7320-0A49-A7AADC1D2FEF}"/>
          </ac:spMkLst>
        </pc:spChg>
        <pc:spChg chg="add del">
          <ac:chgData name="McLaughlin, Heather L" userId="d3407d29-2e80-4066-881e-4dcee25af05a" providerId="ADAL" clId="{A61789E2-F9CD-4C4D-BA09-14410E649517}" dt="2023-06-05T22:36:33.764" v="2800" actId="22"/>
          <ac:spMkLst>
            <pc:docMk/>
            <pc:sldMk cId="2166735592" sldId="289"/>
            <ac:spMk id="5" creationId="{54C9281C-EC6C-DD3E-ED32-978263289614}"/>
          </ac:spMkLst>
        </pc:spChg>
        <pc:grpChg chg="add del">
          <ac:chgData name="McLaughlin, Heather L" userId="d3407d29-2e80-4066-881e-4dcee25af05a" providerId="ADAL" clId="{A61789E2-F9CD-4C4D-BA09-14410E649517}" dt="2023-06-05T22:35:58.191" v="2795" actId="26606"/>
          <ac:grpSpMkLst>
            <pc:docMk/>
            <pc:sldMk cId="2166735592" sldId="289"/>
            <ac:grpSpMk id="3079" creationId="{FEB7DF70-0A31-4A61-9C8B-3333776A15B8}"/>
          </ac:grpSpMkLst>
        </pc:grpChg>
        <pc:grpChg chg="add del">
          <ac:chgData name="McLaughlin, Heather L" userId="d3407d29-2e80-4066-881e-4dcee25af05a" providerId="ADAL" clId="{A61789E2-F9CD-4C4D-BA09-14410E649517}" dt="2023-06-05T22:35:58.188" v="2794" actId="26606"/>
          <ac:grpSpMkLst>
            <pc:docMk/>
            <pc:sldMk cId="2166735592" sldId="289"/>
            <ac:grpSpMk id="3086" creationId="{93401815-9C3D-43EE-B4E4-2504090CEF01}"/>
          </ac:grpSpMkLst>
        </pc:grpChg>
        <pc:picChg chg="add del mod">
          <ac:chgData name="McLaughlin, Heather L" userId="d3407d29-2e80-4066-881e-4dcee25af05a" providerId="ADAL" clId="{A61789E2-F9CD-4C4D-BA09-14410E649517}" dt="2023-06-05T22:36:19.118" v="2798" actId="478"/>
          <ac:picMkLst>
            <pc:docMk/>
            <pc:sldMk cId="2166735592" sldId="289"/>
            <ac:picMk id="3074" creationId="{726A4966-4F3F-76E4-C7CE-6AB646F266A6}"/>
          </ac:picMkLst>
        </pc:picChg>
        <pc:picChg chg="add mod">
          <ac:chgData name="McLaughlin, Heather L" userId="d3407d29-2e80-4066-881e-4dcee25af05a" providerId="ADAL" clId="{A61789E2-F9CD-4C4D-BA09-14410E649517}" dt="2023-06-05T22:36:50.691" v="2804" actId="1076"/>
          <ac:picMkLst>
            <pc:docMk/>
            <pc:sldMk cId="2166735592" sldId="289"/>
            <ac:picMk id="3076" creationId="{CDC29401-F8B6-2D35-1A77-D03CCAB0F400}"/>
          </ac:picMkLst>
        </pc:picChg>
      </pc:sldChg>
      <pc:sldChg chg="modSp new mod">
        <pc:chgData name="McLaughlin, Heather L" userId="d3407d29-2e80-4066-881e-4dcee25af05a" providerId="ADAL" clId="{A61789E2-F9CD-4C4D-BA09-14410E649517}" dt="2023-06-05T22:42:53.482" v="3149" actId="27636"/>
        <pc:sldMkLst>
          <pc:docMk/>
          <pc:sldMk cId="3457532115" sldId="290"/>
        </pc:sldMkLst>
        <pc:spChg chg="mod">
          <ac:chgData name="McLaughlin, Heather L" userId="d3407d29-2e80-4066-881e-4dcee25af05a" providerId="ADAL" clId="{A61789E2-F9CD-4C4D-BA09-14410E649517}" dt="2023-06-05T22:39:00.805" v="2991"/>
          <ac:spMkLst>
            <pc:docMk/>
            <pc:sldMk cId="3457532115" sldId="290"/>
            <ac:spMk id="2" creationId="{E5EE23B5-D64A-37FA-688F-EC8ED6AA6E9B}"/>
          </ac:spMkLst>
        </pc:spChg>
        <pc:spChg chg="mod">
          <ac:chgData name="McLaughlin, Heather L" userId="d3407d29-2e80-4066-881e-4dcee25af05a" providerId="ADAL" clId="{A61789E2-F9CD-4C4D-BA09-14410E649517}" dt="2023-06-05T22:42:53.482" v="3149" actId="27636"/>
          <ac:spMkLst>
            <pc:docMk/>
            <pc:sldMk cId="3457532115" sldId="290"/>
            <ac:spMk id="3" creationId="{119353F8-BED6-ED9D-B030-DA078CAF0E82}"/>
          </ac:spMkLst>
        </pc:spChg>
      </pc:sldChg>
      <pc:sldChg chg="modSp new del mod">
        <pc:chgData name="McLaughlin, Heather L" userId="d3407d29-2e80-4066-881e-4dcee25af05a" providerId="ADAL" clId="{A61789E2-F9CD-4C4D-BA09-14410E649517}" dt="2023-06-05T23:03:01.235" v="3590" actId="47"/>
        <pc:sldMkLst>
          <pc:docMk/>
          <pc:sldMk cId="3071270168" sldId="291"/>
        </pc:sldMkLst>
        <pc:spChg chg="mod">
          <ac:chgData name="McLaughlin, Heather L" userId="d3407d29-2e80-4066-881e-4dcee25af05a" providerId="ADAL" clId="{A61789E2-F9CD-4C4D-BA09-14410E649517}" dt="2023-06-05T22:56:27.019" v="3502"/>
          <ac:spMkLst>
            <pc:docMk/>
            <pc:sldMk cId="3071270168" sldId="291"/>
            <ac:spMk id="2" creationId="{0F8AF256-A072-51D6-35B3-B56F0D367ABF}"/>
          </ac:spMkLst>
        </pc:spChg>
      </pc:sldChg>
      <pc:sldChg chg="addSp delSp modSp new mod ord">
        <pc:chgData name="McLaughlin, Heather L" userId="d3407d29-2e80-4066-881e-4dcee25af05a" providerId="ADAL" clId="{A61789E2-F9CD-4C4D-BA09-14410E649517}" dt="2023-06-05T22:56:19.236" v="3501"/>
        <pc:sldMkLst>
          <pc:docMk/>
          <pc:sldMk cId="3256086402" sldId="292"/>
        </pc:sldMkLst>
        <pc:spChg chg="mod">
          <ac:chgData name="McLaughlin, Heather L" userId="d3407d29-2e80-4066-881e-4dcee25af05a" providerId="ADAL" clId="{A61789E2-F9CD-4C4D-BA09-14410E649517}" dt="2023-06-05T22:55:43.678" v="3499" actId="122"/>
          <ac:spMkLst>
            <pc:docMk/>
            <pc:sldMk cId="3256086402" sldId="292"/>
            <ac:spMk id="2" creationId="{CD06019B-37BA-2269-A630-5C4711BC3D07}"/>
          </ac:spMkLst>
        </pc:spChg>
        <pc:spChg chg="del">
          <ac:chgData name="McLaughlin, Heather L" userId="d3407d29-2e80-4066-881e-4dcee25af05a" providerId="ADAL" clId="{A61789E2-F9CD-4C4D-BA09-14410E649517}" dt="2023-06-05T22:48:09.697" v="3270" actId="931"/>
          <ac:spMkLst>
            <pc:docMk/>
            <pc:sldMk cId="3256086402" sldId="292"/>
            <ac:spMk id="3" creationId="{6DC99634-1FD0-2010-4E5D-C3BC9E486464}"/>
          </ac:spMkLst>
        </pc:spChg>
        <pc:spChg chg="add mod">
          <ac:chgData name="McLaughlin, Heather L" userId="d3407d29-2e80-4066-881e-4dcee25af05a" providerId="ADAL" clId="{A61789E2-F9CD-4C4D-BA09-14410E649517}" dt="2023-06-05T22:54:34.936" v="3491" actId="207"/>
          <ac:spMkLst>
            <pc:docMk/>
            <pc:sldMk cId="3256086402" sldId="292"/>
            <ac:spMk id="6" creationId="{FE12712B-776A-7B43-5228-F646BB49EF56}"/>
          </ac:spMkLst>
        </pc:spChg>
        <pc:picChg chg="add mod ord">
          <ac:chgData name="McLaughlin, Heather L" userId="d3407d29-2e80-4066-881e-4dcee25af05a" providerId="ADAL" clId="{A61789E2-F9CD-4C4D-BA09-14410E649517}" dt="2023-06-05T22:55:14.403" v="3495" actId="1076"/>
          <ac:picMkLst>
            <pc:docMk/>
            <pc:sldMk cId="3256086402" sldId="292"/>
            <ac:picMk id="5" creationId="{D5877CE8-73F6-343A-09E7-E7F40C1064D1}"/>
          </ac:picMkLst>
        </pc:picChg>
      </pc:sldChg>
      <pc:sldChg chg="addSp modSp new add del mod">
        <pc:chgData name="McLaughlin, Heather L" userId="d3407d29-2e80-4066-881e-4dcee25af05a" providerId="ADAL" clId="{A61789E2-F9CD-4C4D-BA09-14410E649517}" dt="2023-06-05T23:02:55.946" v="3589" actId="47"/>
        <pc:sldMkLst>
          <pc:docMk/>
          <pc:sldMk cId="2770794614" sldId="293"/>
        </pc:sldMkLst>
        <pc:spChg chg="mod">
          <ac:chgData name="McLaughlin, Heather L" userId="d3407d29-2e80-4066-881e-4dcee25af05a" providerId="ADAL" clId="{A61789E2-F9CD-4C4D-BA09-14410E649517}" dt="2023-06-05T23:01:30.955" v="3577" actId="20577"/>
          <ac:spMkLst>
            <pc:docMk/>
            <pc:sldMk cId="2770794614" sldId="293"/>
            <ac:spMk id="2" creationId="{95FD396A-EE2B-F31D-2B86-4D17A3E9E557}"/>
          </ac:spMkLst>
        </pc:spChg>
        <pc:spChg chg="mod">
          <ac:chgData name="McLaughlin, Heather L" userId="d3407d29-2e80-4066-881e-4dcee25af05a" providerId="ADAL" clId="{A61789E2-F9CD-4C4D-BA09-14410E649517}" dt="2023-06-05T23:01:21.390" v="3561" actId="20577"/>
          <ac:spMkLst>
            <pc:docMk/>
            <pc:sldMk cId="2770794614" sldId="293"/>
            <ac:spMk id="3" creationId="{D3A8FCDF-73A1-B089-5571-D1437BB2948E}"/>
          </ac:spMkLst>
        </pc:spChg>
        <pc:spChg chg="mod">
          <ac:chgData name="McLaughlin, Heather L" userId="d3407d29-2e80-4066-881e-4dcee25af05a" providerId="ADAL" clId="{A61789E2-F9CD-4C4D-BA09-14410E649517}" dt="2023-06-05T23:00:57.888" v="3557" actId="255"/>
          <ac:spMkLst>
            <pc:docMk/>
            <pc:sldMk cId="2770794614" sldId="293"/>
            <ac:spMk id="4" creationId="{B2F226DC-72F1-DE21-DEE9-EB1A57257CA2}"/>
          </ac:spMkLst>
        </pc:spChg>
        <pc:spChg chg="mod">
          <ac:chgData name="McLaughlin, Heather L" userId="d3407d29-2e80-4066-881e-4dcee25af05a" providerId="ADAL" clId="{A61789E2-F9CD-4C4D-BA09-14410E649517}" dt="2023-06-05T22:58:25.103" v="3520" actId="27636"/>
          <ac:spMkLst>
            <pc:docMk/>
            <pc:sldMk cId="2770794614" sldId="293"/>
            <ac:spMk id="5" creationId="{1F442596-4E1C-5087-8FC6-06EFA6A3DA20}"/>
          </ac:spMkLst>
        </pc:spChg>
        <pc:spChg chg="mod">
          <ac:chgData name="McLaughlin, Heather L" userId="d3407d29-2e80-4066-881e-4dcee25af05a" providerId="ADAL" clId="{A61789E2-F9CD-4C4D-BA09-14410E649517}" dt="2023-06-05T23:01:02.075" v="3558" actId="5793"/>
          <ac:spMkLst>
            <pc:docMk/>
            <pc:sldMk cId="2770794614" sldId="293"/>
            <ac:spMk id="6" creationId="{037C082A-47B0-459E-E765-BAD8567B2001}"/>
          </ac:spMkLst>
        </pc:spChg>
        <pc:picChg chg="add mod">
          <ac:chgData name="McLaughlin, Heather L" userId="d3407d29-2e80-4066-881e-4dcee25af05a" providerId="ADAL" clId="{A61789E2-F9CD-4C4D-BA09-14410E649517}" dt="2023-06-05T23:02:05.330" v="3587" actId="1076"/>
          <ac:picMkLst>
            <pc:docMk/>
            <pc:sldMk cId="2770794614" sldId="293"/>
            <ac:picMk id="4098" creationId="{68D091ED-57C6-8628-DDAB-CA0BAF770F77}"/>
          </ac:picMkLst>
        </pc:picChg>
      </pc:sldChg>
      <pc:sldChg chg="addSp modSp new mod setBg">
        <pc:chgData name="McLaughlin, Heather L" userId="d3407d29-2e80-4066-881e-4dcee25af05a" providerId="ADAL" clId="{A61789E2-F9CD-4C4D-BA09-14410E649517}" dt="2023-06-05T23:04:22.166" v="3599" actId="26606"/>
        <pc:sldMkLst>
          <pc:docMk/>
          <pc:sldMk cId="3930770704" sldId="294"/>
        </pc:sldMkLst>
        <pc:spChg chg="mod">
          <ac:chgData name="McLaughlin, Heather L" userId="d3407d29-2e80-4066-881e-4dcee25af05a" providerId="ADAL" clId="{A61789E2-F9CD-4C4D-BA09-14410E649517}" dt="2023-06-05T23:04:22.166" v="3599" actId="26606"/>
          <ac:spMkLst>
            <pc:docMk/>
            <pc:sldMk cId="3930770704" sldId="294"/>
            <ac:spMk id="2" creationId="{5409CCC3-F744-E296-ED1E-6742ACED7ACB}"/>
          </ac:spMkLst>
        </pc:spChg>
        <pc:spChg chg="mod">
          <ac:chgData name="McLaughlin, Heather L" userId="d3407d29-2e80-4066-881e-4dcee25af05a" providerId="ADAL" clId="{A61789E2-F9CD-4C4D-BA09-14410E649517}" dt="2023-06-05T23:04:22.166" v="3599" actId="26606"/>
          <ac:spMkLst>
            <pc:docMk/>
            <pc:sldMk cId="3930770704" sldId="294"/>
            <ac:spMk id="3" creationId="{A1067792-2D4F-941F-CDD6-ECFBB25C0674}"/>
          </ac:spMkLst>
        </pc:spChg>
        <pc:spChg chg="add">
          <ac:chgData name="McLaughlin, Heather L" userId="d3407d29-2e80-4066-881e-4dcee25af05a" providerId="ADAL" clId="{A61789E2-F9CD-4C4D-BA09-14410E649517}" dt="2023-06-05T23:04:22.166" v="3599" actId="26606"/>
          <ac:spMkLst>
            <pc:docMk/>
            <pc:sldMk cId="3930770704" sldId="294"/>
            <ac:spMk id="10" creationId="{368B8211-0B9F-4516-8771-3316E00DB965}"/>
          </ac:spMkLst>
        </pc:spChg>
        <pc:picChg chg="add mod ord">
          <ac:chgData name="McLaughlin, Heather L" userId="d3407d29-2e80-4066-881e-4dcee25af05a" providerId="ADAL" clId="{A61789E2-F9CD-4C4D-BA09-14410E649517}" dt="2023-06-05T23:04:22.166" v="3599" actId="26606"/>
          <ac:picMkLst>
            <pc:docMk/>
            <pc:sldMk cId="3930770704" sldId="294"/>
            <ac:picMk id="5" creationId="{B92DC38B-ECF4-F89A-B74D-64DDF05EC615}"/>
          </ac:picMkLst>
        </pc:picChg>
        <pc:cxnChg chg="add">
          <ac:chgData name="McLaughlin, Heather L" userId="d3407d29-2e80-4066-881e-4dcee25af05a" providerId="ADAL" clId="{A61789E2-F9CD-4C4D-BA09-14410E649517}" dt="2023-06-05T23:04:22.166" v="3599" actId="26606"/>
          <ac:cxnSpMkLst>
            <pc:docMk/>
            <pc:sldMk cId="3930770704" sldId="294"/>
            <ac:cxnSpMk id="12" creationId="{B7582E73-8B46-4A0E-944E-58357C80883F}"/>
          </ac:cxnSpMkLst>
        </pc:cxnChg>
      </pc:sldChg>
    </pc:docChg>
  </pc:docChgLst>
  <pc:docChgLst>
    <pc:chgData name="McLaughlin, Heather L" userId="S::heather.mclaughlin@washoeschools.net::d3407d29-2e80-4066-881e-4dcee25af05a" providerId="AD" clId="Web-{F25C173A-901D-761D-76F2-C4A5C2B61320}"/>
    <pc:docChg chg="addSld modSld sldOrd">
      <pc:chgData name="McLaughlin, Heather L" userId="S::heather.mclaughlin@washoeschools.net::d3407d29-2e80-4066-881e-4dcee25af05a" providerId="AD" clId="Web-{F25C173A-901D-761D-76F2-C4A5C2B61320}" dt="2023-05-17T23:55:16.557" v="351" actId="1076"/>
      <pc:docMkLst>
        <pc:docMk/>
      </pc:docMkLst>
      <pc:sldChg chg="modSp">
        <pc:chgData name="McLaughlin, Heather L" userId="S::heather.mclaughlin@washoeschools.net::d3407d29-2e80-4066-881e-4dcee25af05a" providerId="AD" clId="Web-{F25C173A-901D-761D-76F2-C4A5C2B61320}" dt="2023-05-17T23:37:00.546" v="80" actId="20577"/>
        <pc:sldMkLst>
          <pc:docMk/>
          <pc:sldMk cId="4075658715" sldId="256"/>
        </pc:sldMkLst>
        <pc:spChg chg="mod">
          <ac:chgData name="McLaughlin, Heather L" userId="S::heather.mclaughlin@washoeschools.net::d3407d29-2e80-4066-881e-4dcee25af05a" providerId="AD" clId="Web-{F25C173A-901D-761D-76F2-C4A5C2B61320}" dt="2023-05-17T23:37:00.546" v="80" actId="20577"/>
          <ac:spMkLst>
            <pc:docMk/>
            <pc:sldMk cId="4075658715" sldId="256"/>
            <ac:spMk id="2" creationId="{00000000-0000-0000-0000-000000000000}"/>
          </ac:spMkLst>
        </pc:spChg>
        <pc:picChg chg="mod">
          <ac:chgData name="McLaughlin, Heather L" userId="S::heather.mclaughlin@washoeschools.net::d3407d29-2e80-4066-881e-4dcee25af05a" providerId="AD" clId="Web-{F25C173A-901D-761D-76F2-C4A5C2B61320}" dt="2023-05-17T23:36:42.842" v="77" actId="1076"/>
          <ac:picMkLst>
            <pc:docMk/>
            <pc:sldMk cId="4075658715" sldId="256"/>
            <ac:picMk id="6" creationId="{D9B2939B-A329-746F-10A8-BB1DA608E580}"/>
          </ac:picMkLst>
        </pc:picChg>
      </pc:sldChg>
      <pc:sldChg chg="delSp modSp">
        <pc:chgData name="McLaughlin, Heather L" userId="S::heather.mclaughlin@washoeschools.net::d3407d29-2e80-4066-881e-4dcee25af05a" providerId="AD" clId="Web-{F25C173A-901D-761D-76F2-C4A5C2B61320}" dt="2023-05-17T23:53:07.850" v="254" actId="20577"/>
        <pc:sldMkLst>
          <pc:docMk/>
          <pc:sldMk cId="2083748890" sldId="259"/>
        </pc:sldMkLst>
        <pc:spChg chg="mod">
          <ac:chgData name="McLaughlin, Heather L" userId="S::heather.mclaughlin@washoeschools.net::d3407d29-2e80-4066-881e-4dcee25af05a" providerId="AD" clId="Web-{F25C173A-901D-761D-76F2-C4A5C2B61320}" dt="2023-05-17T23:53:07.850" v="254" actId="20577"/>
          <ac:spMkLst>
            <pc:docMk/>
            <pc:sldMk cId="2083748890" sldId="259"/>
            <ac:spMk id="2" creationId="{00000000-0000-0000-0000-000000000000}"/>
          </ac:spMkLst>
        </pc:spChg>
        <pc:graphicFrameChg chg="modGraphic">
          <ac:chgData name="McLaughlin, Heather L" userId="S::heather.mclaughlin@washoeschools.net::d3407d29-2e80-4066-881e-4dcee25af05a" providerId="AD" clId="Web-{F25C173A-901D-761D-76F2-C4A5C2B61320}" dt="2023-05-17T23:48:16.453" v="222" actId="20577"/>
          <ac:graphicFrameMkLst>
            <pc:docMk/>
            <pc:sldMk cId="2083748890" sldId="259"/>
            <ac:graphicFrameMk id="8" creationId="{B65D6763-02F5-3D4A-5947-FB08720C27A2}"/>
          </ac:graphicFrameMkLst>
        </pc:graphicFrameChg>
        <pc:picChg chg="del">
          <ac:chgData name="McLaughlin, Heather L" userId="S::heather.mclaughlin@washoeschools.net::d3407d29-2e80-4066-881e-4dcee25af05a" providerId="AD" clId="Web-{F25C173A-901D-761D-76F2-C4A5C2B61320}" dt="2023-05-17T23:52:41.006" v="249"/>
          <ac:picMkLst>
            <pc:docMk/>
            <pc:sldMk cId="2083748890" sldId="259"/>
            <ac:picMk id="6" creationId="{29FF5E68-9BC4-704E-9D50-07AB18291A58}"/>
          </ac:picMkLst>
        </pc:picChg>
        <pc:picChg chg="del">
          <ac:chgData name="McLaughlin, Heather L" userId="S::heather.mclaughlin@washoeschools.net::d3407d29-2e80-4066-881e-4dcee25af05a" providerId="AD" clId="Web-{F25C173A-901D-761D-76F2-C4A5C2B61320}" dt="2023-05-17T23:52:42.350" v="250"/>
          <ac:picMkLst>
            <pc:docMk/>
            <pc:sldMk cId="2083748890" sldId="259"/>
            <ac:picMk id="1026" creationId="{B1730A94-DD9D-A715-7E44-FD6D222CDFF4}"/>
          </ac:picMkLst>
        </pc:picChg>
      </pc:sldChg>
      <pc:sldChg chg="modSp">
        <pc:chgData name="McLaughlin, Heather L" userId="S::heather.mclaughlin@washoeschools.net::d3407d29-2e80-4066-881e-4dcee25af05a" providerId="AD" clId="Web-{F25C173A-901D-761D-76F2-C4A5C2B61320}" dt="2023-05-17T23:38:34.986" v="150" actId="20577"/>
        <pc:sldMkLst>
          <pc:docMk/>
          <pc:sldMk cId="931748958" sldId="261"/>
        </pc:sldMkLst>
        <pc:spChg chg="mod">
          <ac:chgData name="McLaughlin, Heather L" userId="S::heather.mclaughlin@washoeschools.net::d3407d29-2e80-4066-881e-4dcee25af05a" providerId="AD" clId="Web-{F25C173A-901D-761D-76F2-C4A5C2B61320}" dt="2023-05-17T23:38:34.986" v="150" actId="20577"/>
          <ac:spMkLst>
            <pc:docMk/>
            <pc:sldMk cId="931748958" sldId="261"/>
            <ac:spMk id="3" creationId="{00000000-0000-0000-0000-000000000000}"/>
          </ac:spMkLst>
        </pc:spChg>
      </pc:sldChg>
      <pc:sldChg chg="modSp ord">
        <pc:chgData name="McLaughlin, Heather L" userId="S::heather.mclaughlin@washoeschools.net::d3407d29-2e80-4066-881e-4dcee25af05a" providerId="AD" clId="Web-{F25C173A-901D-761D-76F2-C4A5C2B61320}" dt="2023-05-17T23:49:41.861" v="231"/>
        <pc:sldMkLst>
          <pc:docMk/>
          <pc:sldMk cId="1880891512" sldId="270"/>
        </pc:sldMkLst>
        <pc:spChg chg="mod">
          <ac:chgData name="McLaughlin, Heather L" userId="S::heather.mclaughlin@washoeschools.net::d3407d29-2e80-4066-881e-4dcee25af05a" providerId="AD" clId="Web-{F25C173A-901D-761D-76F2-C4A5C2B61320}" dt="2023-05-17T23:35:47.810" v="66" actId="20577"/>
          <ac:spMkLst>
            <pc:docMk/>
            <pc:sldMk cId="1880891512" sldId="270"/>
            <ac:spMk id="3" creationId="{00000000-0000-0000-0000-000000000000}"/>
          </ac:spMkLst>
        </pc:spChg>
      </pc:sldChg>
      <pc:sldChg chg="modSp">
        <pc:chgData name="McLaughlin, Heather L" userId="S::heather.mclaughlin@washoeschools.net::d3407d29-2e80-4066-881e-4dcee25af05a" providerId="AD" clId="Web-{F25C173A-901D-761D-76F2-C4A5C2B61320}" dt="2023-05-17T23:55:16.557" v="351" actId="1076"/>
        <pc:sldMkLst>
          <pc:docMk/>
          <pc:sldMk cId="2478394775" sldId="276"/>
        </pc:sldMkLst>
        <pc:spChg chg="mod">
          <ac:chgData name="McLaughlin, Heather L" userId="S::heather.mclaughlin@washoeschools.net::d3407d29-2e80-4066-881e-4dcee25af05a" providerId="AD" clId="Web-{F25C173A-901D-761D-76F2-C4A5C2B61320}" dt="2023-05-17T23:55:16.557" v="351" actId="1076"/>
          <ac:spMkLst>
            <pc:docMk/>
            <pc:sldMk cId="2478394775" sldId="276"/>
            <ac:spMk id="2" creationId="{87F462BE-F35E-4E69-EF37-FC46185E94AD}"/>
          </ac:spMkLst>
        </pc:spChg>
        <pc:spChg chg="mod">
          <ac:chgData name="McLaughlin, Heather L" userId="S::heather.mclaughlin@washoeschools.net::d3407d29-2e80-4066-881e-4dcee25af05a" providerId="AD" clId="Web-{F25C173A-901D-761D-76F2-C4A5C2B61320}" dt="2023-05-17T23:55:13.322" v="350" actId="1076"/>
          <ac:spMkLst>
            <pc:docMk/>
            <pc:sldMk cId="2478394775" sldId="276"/>
            <ac:spMk id="6" creationId="{E4056BC4-B6DB-C7DB-2A3D-F621260785AE}"/>
          </ac:spMkLst>
        </pc:spChg>
        <pc:picChg chg="mod">
          <ac:chgData name="McLaughlin, Heather L" userId="S::heather.mclaughlin@washoeschools.net::d3407d29-2e80-4066-881e-4dcee25af05a" providerId="AD" clId="Web-{F25C173A-901D-761D-76F2-C4A5C2B61320}" dt="2023-05-17T23:54:35.743" v="343" actId="1076"/>
          <ac:picMkLst>
            <pc:docMk/>
            <pc:sldMk cId="2478394775" sldId="276"/>
            <ac:picMk id="13" creationId="{DFBD3DCA-1509-72C6-6B12-AD2F97393881}"/>
          </ac:picMkLst>
        </pc:picChg>
      </pc:sldChg>
      <pc:sldChg chg="modSp ord">
        <pc:chgData name="McLaughlin, Heather L" userId="S::heather.mclaughlin@washoeschools.net::d3407d29-2e80-4066-881e-4dcee25af05a" providerId="AD" clId="Web-{F25C173A-901D-761D-76F2-C4A5C2B61320}" dt="2023-05-17T23:49:56.940" v="232"/>
        <pc:sldMkLst>
          <pc:docMk/>
          <pc:sldMk cId="3085247169" sldId="281"/>
        </pc:sldMkLst>
        <pc:spChg chg="mod">
          <ac:chgData name="McLaughlin, Heather L" userId="S::heather.mclaughlin@washoeschools.net::d3407d29-2e80-4066-881e-4dcee25af05a" providerId="AD" clId="Web-{F25C173A-901D-761D-76F2-C4A5C2B61320}" dt="2023-05-17T18:42:53.478" v="26" actId="1076"/>
          <ac:spMkLst>
            <pc:docMk/>
            <pc:sldMk cId="3085247169" sldId="281"/>
            <ac:spMk id="3" creationId="{18202923-3235-507D-FB20-628E91AD8792}"/>
          </ac:spMkLst>
        </pc:spChg>
        <pc:spChg chg="mod">
          <ac:chgData name="McLaughlin, Heather L" userId="S::heather.mclaughlin@washoeschools.net::d3407d29-2e80-4066-881e-4dcee25af05a" providerId="AD" clId="Web-{F25C173A-901D-761D-76F2-C4A5C2B61320}" dt="2023-05-17T18:41:51.258" v="17" actId="1076"/>
          <ac:spMkLst>
            <pc:docMk/>
            <pc:sldMk cId="3085247169" sldId="281"/>
            <ac:spMk id="5" creationId="{8F610A77-90AB-8F43-BD2F-813952F846D0}"/>
          </ac:spMkLst>
        </pc:spChg>
        <pc:spChg chg="mod">
          <ac:chgData name="McLaughlin, Heather L" userId="S::heather.mclaughlin@washoeschools.net::d3407d29-2e80-4066-881e-4dcee25af05a" providerId="AD" clId="Web-{F25C173A-901D-761D-76F2-C4A5C2B61320}" dt="2023-05-17T18:44:32.965" v="34" actId="1076"/>
          <ac:spMkLst>
            <pc:docMk/>
            <pc:sldMk cId="3085247169" sldId="281"/>
            <ac:spMk id="6" creationId="{28249AE4-FA33-AC7F-2E65-02094E232709}"/>
          </ac:spMkLst>
        </pc:spChg>
        <pc:spChg chg="mod">
          <ac:chgData name="McLaughlin, Heather L" userId="S::heather.mclaughlin@washoeschools.net::d3407d29-2e80-4066-881e-4dcee25af05a" providerId="AD" clId="Web-{F25C173A-901D-761D-76F2-C4A5C2B61320}" dt="2023-05-17T18:45:19.591" v="38" actId="20577"/>
          <ac:spMkLst>
            <pc:docMk/>
            <pc:sldMk cId="3085247169" sldId="281"/>
            <ac:spMk id="13" creationId="{CA0F5088-478C-21AE-3802-FFE34F182434}"/>
          </ac:spMkLst>
        </pc:spChg>
        <pc:picChg chg="mod">
          <ac:chgData name="McLaughlin, Heather L" userId="S::heather.mclaughlin@washoeschools.net::d3407d29-2e80-4066-881e-4dcee25af05a" providerId="AD" clId="Web-{F25C173A-901D-761D-76F2-C4A5C2B61320}" dt="2023-05-17T18:42:59.885" v="27" actId="1076"/>
          <ac:picMkLst>
            <pc:docMk/>
            <pc:sldMk cId="3085247169" sldId="281"/>
            <ac:picMk id="17" creationId="{BA1F9B2A-FA84-FABB-AA88-140226D9E182}"/>
          </ac:picMkLst>
        </pc:picChg>
      </pc:sldChg>
      <pc:sldChg chg="addSp delSp modSp new">
        <pc:chgData name="McLaughlin, Heather L" userId="S::heather.mclaughlin@washoeschools.net::d3407d29-2e80-4066-881e-4dcee25af05a" providerId="AD" clId="Web-{F25C173A-901D-761D-76F2-C4A5C2B61320}" dt="2023-05-17T23:52:20.349" v="244" actId="1076"/>
        <pc:sldMkLst>
          <pc:docMk/>
          <pc:sldMk cId="3040717700" sldId="283"/>
        </pc:sldMkLst>
        <pc:spChg chg="mod">
          <ac:chgData name="McLaughlin, Heather L" userId="S::heather.mclaughlin@washoeschools.net::d3407d29-2e80-4066-881e-4dcee25af05a" providerId="AD" clId="Web-{F25C173A-901D-761D-76F2-C4A5C2B61320}" dt="2023-05-17T23:41:04.974" v="180" actId="1076"/>
          <ac:spMkLst>
            <pc:docMk/>
            <pc:sldMk cId="3040717700" sldId="283"/>
            <ac:spMk id="2" creationId="{10BBC32C-AE15-604D-D197-970DB517B577}"/>
          </ac:spMkLst>
        </pc:spChg>
        <pc:spChg chg="del">
          <ac:chgData name="McLaughlin, Heather L" userId="S::heather.mclaughlin@washoeschools.net::d3407d29-2e80-4066-881e-4dcee25af05a" providerId="AD" clId="Web-{F25C173A-901D-761D-76F2-C4A5C2B61320}" dt="2023-05-17T23:39:58.238" v="164"/>
          <ac:spMkLst>
            <pc:docMk/>
            <pc:sldMk cId="3040717700" sldId="283"/>
            <ac:spMk id="3" creationId="{E5C06E2D-0D26-673E-57A1-10AA4E565F87}"/>
          </ac:spMkLst>
        </pc:spChg>
        <pc:spChg chg="add mod">
          <ac:chgData name="McLaughlin, Heather L" userId="S::heather.mclaughlin@washoeschools.net::d3407d29-2e80-4066-881e-4dcee25af05a" providerId="AD" clId="Web-{F25C173A-901D-761D-76F2-C4A5C2B61320}" dt="2023-05-17T23:40:12.597" v="172" actId="20577"/>
          <ac:spMkLst>
            <pc:docMk/>
            <pc:sldMk cId="3040717700" sldId="283"/>
            <ac:spMk id="5" creationId="{E7341AC5-EDFE-3FFC-3B8F-FD7429A83022}"/>
          </ac:spMkLst>
        </pc:spChg>
        <pc:spChg chg="add mod">
          <ac:chgData name="McLaughlin, Heather L" userId="S::heather.mclaughlin@washoeschools.net::d3407d29-2e80-4066-881e-4dcee25af05a" providerId="AD" clId="Web-{F25C173A-901D-761D-76F2-C4A5C2B61320}" dt="2023-05-17T23:41:40.600" v="186" actId="20577"/>
          <ac:spMkLst>
            <pc:docMk/>
            <pc:sldMk cId="3040717700" sldId="283"/>
            <ac:spMk id="8" creationId="{2A084798-4CAB-209A-57F8-AA74F8B5B4C2}"/>
          </ac:spMkLst>
        </pc:spChg>
        <pc:spChg chg="add mod">
          <ac:chgData name="McLaughlin, Heather L" userId="S::heather.mclaughlin@washoeschools.net::d3407d29-2e80-4066-881e-4dcee25af05a" providerId="AD" clId="Web-{F25C173A-901D-761D-76F2-C4A5C2B61320}" dt="2023-05-17T23:42:30.366" v="193" actId="20577"/>
          <ac:spMkLst>
            <pc:docMk/>
            <pc:sldMk cId="3040717700" sldId="283"/>
            <ac:spMk id="11" creationId="{F8DCA201-ED0F-D023-EBC3-4ECB3154CA4F}"/>
          </ac:spMkLst>
        </pc:spChg>
        <pc:spChg chg="add mod">
          <ac:chgData name="McLaughlin, Heather L" userId="S::heather.mclaughlin@washoeschools.net::d3407d29-2e80-4066-881e-4dcee25af05a" providerId="AD" clId="Web-{F25C173A-901D-761D-76F2-C4A5C2B61320}" dt="2023-05-17T23:44:09.916" v="203" actId="20577"/>
          <ac:spMkLst>
            <pc:docMk/>
            <pc:sldMk cId="3040717700" sldId="283"/>
            <ac:spMk id="14" creationId="{E06A8B10-AC2E-D100-85FE-58A03D124205}"/>
          </ac:spMkLst>
        </pc:spChg>
        <pc:picChg chg="add mod ord">
          <ac:chgData name="McLaughlin, Heather L" userId="S::heather.mclaughlin@washoeschools.net::d3407d29-2e80-4066-881e-4dcee25af05a" providerId="AD" clId="Web-{F25C173A-901D-761D-76F2-C4A5C2B61320}" dt="2023-05-17T23:47:45.077" v="212" actId="1076"/>
          <ac:picMkLst>
            <pc:docMk/>
            <pc:sldMk cId="3040717700" sldId="283"/>
            <ac:picMk id="4" creationId="{031C9F68-B0AE-8EC3-CD94-43CBAA81EDCC}"/>
          </ac:picMkLst>
        </pc:picChg>
        <pc:picChg chg="add mod">
          <ac:chgData name="McLaughlin, Heather L" userId="S::heather.mclaughlin@washoeschools.net::d3407d29-2e80-4066-881e-4dcee25af05a" providerId="AD" clId="Web-{F25C173A-901D-761D-76F2-C4A5C2B61320}" dt="2023-05-17T23:52:09.918" v="242" actId="1076"/>
          <ac:picMkLst>
            <pc:docMk/>
            <pc:sldMk cId="3040717700" sldId="283"/>
            <ac:picMk id="7" creationId="{00473F3B-C734-61C6-2B41-1657B7B78877}"/>
          </ac:picMkLst>
        </pc:picChg>
        <pc:picChg chg="add mod">
          <ac:chgData name="McLaughlin, Heather L" userId="S::heather.mclaughlin@washoeschools.net::d3407d29-2e80-4066-881e-4dcee25af05a" providerId="AD" clId="Web-{F25C173A-901D-761D-76F2-C4A5C2B61320}" dt="2023-05-17T23:47:46.686" v="213" actId="1076"/>
          <ac:picMkLst>
            <pc:docMk/>
            <pc:sldMk cId="3040717700" sldId="283"/>
            <ac:picMk id="10" creationId="{2AE2ADF3-4518-388C-F775-0C400DCBBD7B}"/>
          </ac:picMkLst>
        </pc:picChg>
        <pc:picChg chg="add mod">
          <ac:chgData name="McLaughlin, Heather L" userId="S::heather.mclaughlin@washoeschools.net::d3407d29-2e80-4066-881e-4dcee25af05a" providerId="AD" clId="Web-{F25C173A-901D-761D-76F2-C4A5C2B61320}" dt="2023-05-17T23:52:20.349" v="244" actId="1076"/>
          <ac:picMkLst>
            <pc:docMk/>
            <pc:sldMk cId="3040717700" sldId="283"/>
            <ac:picMk id="13" creationId="{F11F05E3-6E1F-6E40-5F48-6A9CCC8C8D89}"/>
          </ac:picMkLst>
        </pc:picChg>
        <pc:picChg chg="add mod">
          <ac:chgData name="McLaughlin, Heather L" userId="S::heather.mclaughlin@washoeschools.net::d3407d29-2e80-4066-881e-4dcee25af05a" providerId="AD" clId="Web-{F25C173A-901D-761D-76F2-C4A5C2B61320}" dt="2023-05-17T23:51:53.630" v="238" actId="1076"/>
          <ac:picMkLst>
            <pc:docMk/>
            <pc:sldMk cId="3040717700" sldId="283"/>
            <ac:picMk id="16" creationId="{A4E8EC8E-807C-4BA0-5A32-7624B42F2F7A}"/>
          </ac:picMkLst>
        </pc:picChg>
        <pc:picChg chg="add mod">
          <ac:chgData name="McLaughlin, Heather L" userId="S::heather.mclaughlin@washoeschools.net::d3407d29-2e80-4066-881e-4dcee25af05a" providerId="AD" clId="Web-{F25C173A-901D-761D-76F2-C4A5C2B61320}" dt="2023-05-17T23:51:49.880" v="237" actId="1076"/>
          <ac:picMkLst>
            <pc:docMk/>
            <pc:sldMk cId="3040717700" sldId="283"/>
            <ac:picMk id="17" creationId="{D46FE6BD-C70C-3D13-6F14-3649C613A388}"/>
          </ac:picMkLst>
        </pc:picChg>
        <pc:picChg chg="add mod">
          <ac:chgData name="McLaughlin, Heather L" userId="S::heather.mclaughlin@washoeschools.net::d3407d29-2e80-4066-881e-4dcee25af05a" providerId="AD" clId="Web-{F25C173A-901D-761D-76F2-C4A5C2B61320}" dt="2023-05-17T23:52:04.318" v="240" actId="1076"/>
          <ac:picMkLst>
            <pc:docMk/>
            <pc:sldMk cId="3040717700" sldId="283"/>
            <ac:picMk id="18" creationId="{146CD85B-1E9D-0F33-54BD-C1BE77AA7ED8}"/>
          </ac:picMkLst>
        </pc:picChg>
        <pc:picChg chg="add mod">
          <ac:chgData name="McLaughlin, Heather L" userId="S::heather.mclaughlin@washoeschools.net::d3407d29-2e80-4066-881e-4dcee25af05a" providerId="AD" clId="Web-{F25C173A-901D-761D-76F2-C4A5C2B61320}" dt="2023-05-17T23:52:07.099" v="241" actId="1076"/>
          <ac:picMkLst>
            <pc:docMk/>
            <pc:sldMk cId="3040717700" sldId="283"/>
            <ac:picMk id="19" creationId="{AF4C82A6-CA08-36A4-8D99-56BC4F661342}"/>
          </ac:picMkLst>
        </pc:picChg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svg"/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12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hyperlink" Target="http://www.unr.edu/admissions/how-to-apply/gpa-calculator" TargetMode="Externa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svg"/><Relationship Id="rId3" Type="http://schemas.openxmlformats.org/officeDocument/2006/relationships/image" Target="../media/image23.png"/><Relationship Id="rId7" Type="http://schemas.openxmlformats.org/officeDocument/2006/relationships/image" Target="../media/image26.svg"/><Relationship Id="rId12" Type="http://schemas.openxmlformats.org/officeDocument/2006/relationships/image" Target="../media/image31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hyperlink" Target="http://www.unr.edu/admissions/how-to-apply/gpa-calculator" TargetMode="External"/><Relationship Id="rId10" Type="http://schemas.openxmlformats.org/officeDocument/2006/relationships/image" Target="../media/image29.png"/><Relationship Id="rId4" Type="http://schemas.openxmlformats.org/officeDocument/2006/relationships/image" Target="../media/image24.svg"/><Relationship Id="rId9" Type="http://schemas.openxmlformats.org/officeDocument/2006/relationships/image" Target="../media/image2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22EB0CE-64A0-4236-B679-41F93676FCA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B46819B-657A-4608-9543-5135DCD42968}">
      <dgm:prSet/>
      <dgm:spPr/>
      <dgm:t>
        <a:bodyPr/>
        <a:lstStyle/>
        <a:p>
          <a:r>
            <a:rPr lang="en-US" dirty="0"/>
            <a:t>2 year community college:  Admissions is simple; go to website, apply </a:t>
          </a:r>
          <a:r>
            <a:rPr lang="en-US" dirty="0">
              <a:sym typeface="Wingdings" panose="05000000000000000000" pitchFamily="2" charset="2"/>
            </a:rPr>
            <a:t></a:t>
          </a:r>
          <a:endParaRPr lang="en-US" dirty="0"/>
        </a:p>
      </dgm:t>
    </dgm:pt>
    <dgm:pt modelId="{3F42605C-0425-4DEF-9787-5453E14DD626}" type="parTrans" cxnId="{7ECE32E5-B7A1-4232-A9D1-2D7004832B17}">
      <dgm:prSet/>
      <dgm:spPr/>
      <dgm:t>
        <a:bodyPr/>
        <a:lstStyle/>
        <a:p>
          <a:endParaRPr lang="en-US"/>
        </a:p>
      </dgm:t>
    </dgm:pt>
    <dgm:pt modelId="{0139D5B4-07FD-4778-98EE-80397C42ED1F}" type="sibTrans" cxnId="{7ECE32E5-B7A1-4232-A9D1-2D7004832B17}">
      <dgm:prSet/>
      <dgm:spPr/>
      <dgm:t>
        <a:bodyPr/>
        <a:lstStyle/>
        <a:p>
          <a:endParaRPr lang="en-US"/>
        </a:p>
      </dgm:t>
    </dgm:pt>
    <dgm:pt modelId="{1A4D8FAD-6D6A-42B4-9AD3-41415D2E97A8}">
      <dgm:prSet/>
      <dgm:spPr/>
      <dgm:t>
        <a:bodyPr/>
        <a:lstStyle/>
        <a:p>
          <a:pPr rtl="0"/>
          <a:r>
            <a:rPr lang="en-US"/>
            <a:t>Transfer directly to UNR</a:t>
          </a:r>
          <a:r>
            <a:rPr lang="en-US">
              <a:latin typeface="Gill Sans MT" panose="020B0502020104020203"/>
            </a:rPr>
            <a:t> or UNLV</a:t>
          </a:r>
          <a:endParaRPr lang="en-US"/>
        </a:p>
      </dgm:t>
    </dgm:pt>
    <dgm:pt modelId="{F181076B-3C34-433F-AD08-CD13E75EDA2C}" type="parTrans" cxnId="{99652FCB-46B3-46AA-9E71-E80BCAE082F7}">
      <dgm:prSet/>
      <dgm:spPr/>
      <dgm:t>
        <a:bodyPr/>
        <a:lstStyle/>
        <a:p>
          <a:endParaRPr lang="en-US"/>
        </a:p>
      </dgm:t>
    </dgm:pt>
    <dgm:pt modelId="{4178B1AF-8F9C-49C0-A4C1-6AFB0DA42F18}" type="sibTrans" cxnId="{99652FCB-46B3-46AA-9E71-E80BCAE082F7}">
      <dgm:prSet/>
      <dgm:spPr/>
      <dgm:t>
        <a:bodyPr/>
        <a:lstStyle/>
        <a:p>
          <a:endParaRPr lang="en-US"/>
        </a:p>
      </dgm:t>
    </dgm:pt>
    <dgm:pt modelId="{04794F73-DD7A-4F13-A9A5-9D04F91B6B67}">
      <dgm:prSet/>
      <dgm:spPr/>
      <dgm:t>
        <a:bodyPr/>
        <a:lstStyle/>
        <a:p>
          <a:pPr rtl="0"/>
          <a:r>
            <a:rPr lang="en-US" dirty="0"/>
            <a:t>NV Promise scholarship covers tuition!!</a:t>
          </a:r>
          <a:r>
            <a:rPr lang="en-US" dirty="0">
              <a:latin typeface="Gill Sans MT" panose="020B0502020104020203"/>
            </a:rPr>
            <a:t> : Know your deadlines!!!!</a:t>
          </a:r>
          <a:endParaRPr lang="en-US" dirty="0"/>
        </a:p>
      </dgm:t>
    </dgm:pt>
    <dgm:pt modelId="{9161E46C-588A-487A-A93E-18768AC31A36}" type="parTrans" cxnId="{65166636-E306-4618-A789-273D5E8F5582}">
      <dgm:prSet/>
      <dgm:spPr/>
      <dgm:t>
        <a:bodyPr/>
        <a:lstStyle/>
        <a:p>
          <a:endParaRPr lang="en-US"/>
        </a:p>
      </dgm:t>
    </dgm:pt>
    <dgm:pt modelId="{F0F49A0F-1AEB-4DC9-9894-C2D4234649B6}" type="sibTrans" cxnId="{65166636-E306-4618-A789-273D5E8F5582}">
      <dgm:prSet/>
      <dgm:spPr/>
      <dgm:t>
        <a:bodyPr/>
        <a:lstStyle/>
        <a:p>
          <a:endParaRPr lang="en-US"/>
        </a:p>
      </dgm:t>
    </dgm:pt>
    <dgm:pt modelId="{AC4ADED3-0D73-4963-8E30-D354F9C4BA58}">
      <dgm:prSet/>
      <dgm:spPr/>
      <dgm:t>
        <a:bodyPr/>
        <a:lstStyle/>
        <a:p>
          <a:r>
            <a:rPr lang="en-US" baseline="0"/>
            <a:t>Inexpensive</a:t>
          </a:r>
          <a:endParaRPr lang="en-US"/>
        </a:p>
      </dgm:t>
    </dgm:pt>
    <dgm:pt modelId="{7AFC9EDC-81E7-44A4-BFE1-36603614FD24}" type="parTrans" cxnId="{5AB6BF1A-CDBB-4199-8224-6776F88D1D05}">
      <dgm:prSet/>
      <dgm:spPr/>
      <dgm:t>
        <a:bodyPr/>
        <a:lstStyle/>
        <a:p>
          <a:endParaRPr lang="en-US"/>
        </a:p>
      </dgm:t>
    </dgm:pt>
    <dgm:pt modelId="{DB8791DB-C1E9-470C-A95A-CF2DC8C89340}" type="sibTrans" cxnId="{5AB6BF1A-CDBB-4199-8224-6776F88D1D05}">
      <dgm:prSet/>
      <dgm:spPr/>
      <dgm:t>
        <a:bodyPr/>
        <a:lstStyle/>
        <a:p>
          <a:endParaRPr lang="en-US"/>
        </a:p>
      </dgm:t>
    </dgm:pt>
    <dgm:pt modelId="{8752ADDF-61E3-4809-B8CF-4303B47FA02A}">
      <dgm:prSet/>
      <dgm:spPr/>
      <dgm:t>
        <a:bodyPr/>
        <a:lstStyle/>
        <a:p>
          <a:r>
            <a:rPr lang="en-US"/>
            <a:t>Flexible schedules (in person; virtual; night options)</a:t>
          </a:r>
        </a:p>
      </dgm:t>
    </dgm:pt>
    <dgm:pt modelId="{807A5695-9774-46F5-9FED-0EB6877978A6}" type="parTrans" cxnId="{5C9C3F73-B5B5-4167-85AD-D1590396F86E}">
      <dgm:prSet/>
      <dgm:spPr/>
      <dgm:t>
        <a:bodyPr/>
        <a:lstStyle/>
        <a:p>
          <a:endParaRPr lang="en-US"/>
        </a:p>
      </dgm:t>
    </dgm:pt>
    <dgm:pt modelId="{C53CD5DD-11A7-4C87-A59A-E2BF54E8BB66}" type="sibTrans" cxnId="{5C9C3F73-B5B5-4167-85AD-D1590396F86E}">
      <dgm:prSet/>
      <dgm:spPr/>
      <dgm:t>
        <a:bodyPr/>
        <a:lstStyle/>
        <a:p>
          <a:endParaRPr lang="en-US"/>
        </a:p>
      </dgm:t>
    </dgm:pt>
    <dgm:pt modelId="{5A58A28B-B046-45E8-AC91-A9F423BF675B}">
      <dgm:prSet/>
      <dgm:spPr/>
      <dgm:t>
        <a:bodyPr/>
        <a:lstStyle/>
        <a:p>
          <a:r>
            <a:rPr lang="en-US"/>
            <a:t>Dual Credit classes with reduced tuition still an option for next semester</a:t>
          </a:r>
        </a:p>
      </dgm:t>
    </dgm:pt>
    <dgm:pt modelId="{7D6F1A3A-6D03-45C0-84EA-5D106921627A}" type="parTrans" cxnId="{C8332F14-7E38-4861-879A-11CACD3FA3DC}">
      <dgm:prSet/>
      <dgm:spPr/>
      <dgm:t>
        <a:bodyPr/>
        <a:lstStyle/>
        <a:p>
          <a:endParaRPr lang="en-US"/>
        </a:p>
      </dgm:t>
    </dgm:pt>
    <dgm:pt modelId="{616261C5-E34E-4EEC-8B6B-EEE264E3E897}" type="sibTrans" cxnId="{C8332F14-7E38-4861-879A-11CACD3FA3DC}">
      <dgm:prSet/>
      <dgm:spPr/>
      <dgm:t>
        <a:bodyPr/>
        <a:lstStyle/>
        <a:p>
          <a:endParaRPr lang="en-US"/>
        </a:p>
      </dgm:t>
    </dgm:pt>
    <dgm:pt modelId="{B424C611-15A3-40FF-9D82-8B3DAC07253D}">
      <dgm:prSet/>
      <dgm:spPr/>
      <dgm:t>
        <a:bodyPr/>
        <a:lstStyle/>
        <a:p>
          <a:r>
            <a:rPr lang="en-US"/>
            <a:t>TMCC representative, Juan Gomez, will give be hosting workshops, dates to be determined</a:t>
          </a:r>
        </a:p>
      </dgm:t>
    </dgm:pt>
    <dgm:pt modelId="{66599057-2F37-4CFC-8B10-70AE74FD8F35}" type="parTrans" cxnId="{593E8DA5-628F-416B-BD6A-2C14689D4CED}">
      <dgm:prSet/>
      <dgm:spPr/>
      <dgm:t>
        <a:bodyPr/>
        <a:lstStyle/>
        <a:p>
          <a:endParaRPr lang="en-US"/>
        </a:p>
      </dgm:t>
    </dgm:pt>
    <dgm:pt modelId="{C91C5169-8DB4-4053-A110-BA8C102A7862}" type="sibTrans" cxnId="{593E8DA5-628F-416B-BD6A-2C14689D4CED}">
      <dgm:prSet/>
      <dgm:spPr/>
      <dgm:t>
        <a:bodyPr/>
        <a:lstStyle/>
        <a:p>
          <a:endParaRPr lang="en-US"/>
        </a:p>
      </dgm:t>
    </dgm:pt>
    <dgm:pt modelId="{278CC4F0-3A63-4F0E-BCEA-53A8D8620473}">
      <dgm:prSet/>
      <dgm:spPr/>
      <dgm:t>
        <a:bodyPr/>
        <a:lstStyle/>
        <a:p>
          <a:r>
            <a:rPr lang="en-US" baseline="0"/>
            <a:t>Offers an array of certification and degree programs</a:t>
          </a:r>
          <a:endParaRPr lang="en-US"/>
        </a:p>
      </dgm:t>
    </dgm:pt>
    <dgm:pt modelId="{D1FB3ABE-CCB9-40EA-913F-08E3CE4E5B21}" type="parTrans" cxnId="{7DFAD339-3A0F-41F2-8AFA-AAFBF13D23A9}">
      <dgm:prSet/>
      <dgm:spPr/>
      <dgm:t>
        <a:bodyPr/>
        <a:lstStyle/>
        <a:p>
          <a:endParaRPr lang="en-US"/>
        </a:p>
      </dgm:t>
    </dgm:pt>
    <dgm:pt modelId="{8066C434-40FC-4962-BFA6-B707ED91539F}" type="sibTrans" cxnId="{7DFAD339-3A0F-41F2-8AFA-AAFBF13D23A9}">
      <dgm:prSet/>
      <dgm:spPr/>
      <dgm:t>
        <a:bodyPr/>
        <a:lstStyle/>
        <a:p>
          <a:endParaRPr lang="en-US"/>
        </a:p>
      </dgm:t>
    </dgm:pt>
    <dgm:pt modelId="{87FA1450-A7FE-4573-9374-8D27D12EFB70}" type="pres">
      <dgm:prSet presAssocID="{322EB0CE-64A0-4236-B679-41F93676FCA3}" presName="linear" presStyleCnt="0">
        <dgm:presLayoutVars>
          <dgm:animLvl val="lvl"/>
          <dgm:resizeHandles val="exact"/>
        </dgm:presLayoutVars>
      </dgm:prSet>
      <dgm:spPr/>
    </dgm:pt>
    <dgm:pt modelId="{CF4F4E66-2F3B-412F-83DE-22CA1D3BD4F6}" type="pres">
      <dgm:prSet presAssocID="{1B46819B-657A-4608-9543-5135DCD42968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F819F81A-74E3-46A9-9394-0E2F81D41FB3}" type="pres">
      <dgm:prSet presAssocID="{0139D5B4-07FD-4778-98EE-80397C42ED1F}" presName="spacer" presStyleCnt="0"/>
      <dgm:spPr/>
    </dgm:pt>
    <dgm:pt modelId="{08C28874-8109-4B9F-BEE2-541D4D513E2D}" type="pres">
      <dgm:prSet presAssocID="{1A4D8FAD-6D6A-42B4-9AD3-41415D2E97A8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6BEB420E-0CBA-4B1D-8FFF-9EBB965244EA}" type="pres">
      <dgm:prSet presAssocID="{4178B1AF-8F9C-49C0-A4C1-6AFB0DA42F18}" presName="spacer" presStyleCnt="0"/>
      <dgm:spPr/>
    </dgm:pt>
    <dgm:pt modelId="{FBB5A40B-4FF7-4A08-A946-EB64959559E3}" type="pres">
      <dgm:prSet presAssocID="{04794F73-DD7A-4F13-A9A5-9D04F91B6B67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AE4AF703-B76A-40D8-8771-829CF8E6776A}" type="pres">
      <dgm:prSet presAssocID="{F0F49A0F-1AEB-4DC9-9894-C2D4234649B6}" presName="spacer" presStyleCnt="0"/>
      <dgm:spPr/>
    </dgm:pt>
    <dgm:pt modelId="{806D3070-99F1-4AFA-8264-6B75347AEF3A}" type="pres">
      <dgm:prSet presAssocID="{AC4ADED3-0D73-4963-8E30-D354F9C4BA58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007F6314-498C-46A3-9111-8D9F4B2C02D2}" type="pres">
      <dgm:prSet presAssocID="{DB8791DB-C1E9-470C-A95A-CF2DC8C89340}" presName="spacer" presStyleCnt="0"/>
      <dgm:spPr/>
    </dgm:pt>
    <dgm:pt modelId="{B852450A-47AC-4FC2-A0FC-5067EC679428}" type="pres">
      <dgm:prSet presAssocID="{278CC4F0-3A63-4F0E-BCEA-53A8D8620473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E446D0AF-0AC8-4FC7-A7E9-5DA1E3B7BE9D}" type="pres">
      <dgm:prSet presAssocID="{8066C434-40FC-4962-BFA6-B707ED91539F}" presName="spacer" presStyleCnt="0"/>
      <dgm:spPr/>
    </dgm:pt>
    <dgm:pt modelId="{B1D7A6E0-CCB1-4111-AEB4-2DDDEAFC6C67}" type="pres">
      <dgm:prSet presAssocID="{8752ADDF-61E3-4809-B8CF-4303B47FA02A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91BB10F2-1902-419E-B18C-47A8F7340FD3}" type="pres">
      <dgm:prSet presAssocID="{C53CD5DD-11A7-4C87-A59A-E2BF54E8BB66}" presName="spacer" presStyleCnt="0"/>
      <dgm:spPr/>
    </dgm:pt>
    <dgm:pt modelId="{EB8A2B2D-4DC9-4B26-8DB2-7896A8DC3E66}" type="pres">
      <dgm:prSet presAssocID="{5A58A28B-B046-45E8-AC91-A9F423BF675B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1D42FACA-18B6-46E8-A638-A4DCEE62AC4B}" type="pres">
      <dgm:prSet presAssocID="{616261C5-E34E-4EEC-8B6B-EEE264E3E897}" presName="spacer" presStyleCnt="0"/>
      <dgm:spPr/>
    </dgm:pt>
    <dgm:pt modelId="{F76AA3E4-7B56-477D-8434-513E5B17769E}" type="pres">
      <dgm:prSet presAssocID="{B424C611-15A3-40FF-9D82-8B3DAC07253D}" presName="parentText" presStyleLbl="node1" presStyleIdx="7" presStyleCnt="8">
        <dgm:presLayoutVars>
          <dgm:chMax val="0"/>
          <dgm:bulletEnabled val="1"/>
        </dgm:presLayoutVars>
      </dgm:prSet>
      <dgm:spPr/>
    </dgm:pt>
  </dgm:ptLst>
  <dgm:cxnLst>
    <dgm:cxn modelId="{C8332F14-7E38-4861-879A-11CACD3FA3DC}" srcId="{322EB0CE-64A0-4236-B679-41F93676FCA3}" destId="{5A58A28B-B046-45E8-AC91-A9F423BF675B}" srcOrd="6" destOrd="0" parTransId="{7D6F1A3A-6D03-45C0-84EA-5D106921627A}" sibTransId="{616261C5-E34E-4EEC-8B6B-EEE264E3E897}"/>
    <dgm:cxn modelId="{5AB6BF1A-CDBB-4199-8224-6776F88D1D05}" srcId="{322EB0CE-64A0-4236-B679-41F93676FCA3}" destId="{AC4ADED3-0D73-4963-8E30-D354F9C4BA58}" srcOrd="3" destOrd="0" parTransId="{7AFC9EDC-81E7-44A4-BFE1-36603614FD24}" sibTransId="{DB8791DB-C1E9-470C-A95A-CF2DC8C89340}"/>
    <dgm:cxn modelId="{197FCE25-73EF-430F-9370-9ED2A4FF6D12}" type="presOf" srcId="{1A4D8FAD-6D6A-42B4-9AD3-41415D2E97A8}" destId="{08C28874-8109-4B9F-BEE2-541D4D513E2D}" srcOrd="0" destOrd="0" presId="urn:microsoft.com/office/officeart/2005/8/layout/vList2"/>
    <dgm:cxn modelId="{6B3EEB2E-3FD9-4987-980D-F127CEC6D612}" type="presOf" srcId="{5A58A28B-B046-45E8-AC91-A9F423BF675B}" destId="{EB8A2B2D-4DC9-4B26-8DB2-7896A8DC3E66}" srcOrd="0" destOrd="0" presId="urn:microsoft.com/office/officeart/2005/8/layout/vList2"/>
    <dgm:cxn modelId="{65166636-E306-4618-A789-273D5E8F5582}" srcId="{322EB0CE-64A0-4236-B679-41F93676FCA3}" destId="{04794F73-DD7A-4F13-A9A5-9D04F91B6B67}" srcOrd="2" destOrd="0" parTransId="{9161E46C-588A-487A-A93E-18768AC31A36}" sibTransId="{F0F49A0F-1AEB-4DC9-9894-C2D4234649B6}"/>
    <dgm:cxn modelId="{7DFAD339-3A0F-41F2-8AFA-AAFBF13D23A9}" srcId="{322EB0CE-64A0-4236-B679-41F93676FCA3}" destId="{278CC4F0-3A63-4F0E-BCEA-53A8D8620473}" srcOrd="4" destOrd="0" parTransId="{D1FB3ABE-CCB9-40EA-913F-08E3CE4E5B21}" sibTransId="{8066C434-40FC-4962-BFA6-B707ED91539F}"/>
    <dgm:cxn modelId="{49A0244D-3BBC-491D-8EFE-58B5C1FE50D7}" type="presOf" srcId="{322EB0CE-64A0-4236-B679-41F93676FCA3}" destId="{87FA1450-A7FE-4573-9374-8D27D12EFB70}" srcOrd="0" destOrd="0" presId="urn:microsoft.com/office/officeart/2005/8/layout/vList2"/>
    <dgm:cxn modelId="{5C9C3F73-B5B5-4167-85AD-D1590396F86E}" srcId="{322EB0CE-64A0-4236-B679-41F93676FCA3}" destId="{8752ADDF-61E3-4809-B8CF-4303B47FA02A}" srcOrd="5" destOrd="0" parTransId="{807A5695-9774-46F5-9FED-0EB6877978A6}" sibTransId="{C53CD5DD-11A7-4C87-A59A-E2BF54E8BB66}"/>
    <dgm:cxn modelId="{968E48A1-F9A4-4C81-9193-9E576E624DA6}" type="presOf" srcId="{04794F73-DD7A-4F13-A9A5-9D04F91B6B67}" destId="{FBB5A40B-4FF7-4A08-A946-EB64959559E3}" srcOrd="0" destOrd="0" presId="urn:microsoft.com/office/officeart/2005/8/layout/vList2"/>
    <dgm:cxn modelId="{A9C746A2-068B-4505-910F-44F1492248B8}" type="presOf" srcId="{1B46819B-657A-4608-9543-5135DCD42968}" destId="{CF4F4E66-2F3B-412F-83DE-22CA1D3BD4F6}" srcOrd="0" destOrd="0" presId="urn:microsoft.com/office/officeart/2005/8/layout/vList2"/>
    <dgm:cxn modelId="{593E8DA5-628F-416B-BD6A-2C14689D4CED}" srcId="{322EB0CE-64A0-4236-B679-41F93676FCA3}" destId="{B424C611-15A3-40FF-9D82-8B3DAC07253D}" srcOrd="7" destOrd="0" parTransId="{66599057-2F37-4CFC-8B10-70AE74FD8F35}" sibTransId="{C91C5169-8DB4-4053-A110-BA8C102A7862}"/>
    <dgm:cxn modelId="{9F403BBD-4B6D-49C1-B580-45B0A0D92F5B}" type="presOf" srcId="{B424C611-15A3-40FF-9D82-8B3DAC07253D}" destId="{F76AA3E4-7B56-477D-8434-513E5B17769E}" srcOrd="0" destOrd="0" presId="urn:microsoft.com/office/officeart/2005/8/layout/vList2"/>
    <dgm:cxn modelId="{3882E2CA-0F90-4673-8126-A8187D15A955}" type="presOf" srcId="{AC4ADED3-0D73-4963-8E30-D354F9C4BA58}" destId="{806D3070-99F1-4AFA-8264-6B75347AEF3A}" srcOrd="0" destOrd="0" presId="urn:microsoft.com/office/officeart/2005/8/layout/vList2"/>
    <dgm:cxn modelId="{99652FCB-46B3-46AA-9E71-E80BCAE082F7}" srcId="{322EB0CE-64A0-4236-B679-41F93676FCA3}" destId="{1A4D8FAD-6D6A-42B4-9AD3-41415D2E97A8}" srcOrd="1" destOrd="0" parTransId="{F181076B-3C34-433F-AD08-CD13E75EDA2C}" sibTransId="{4178B1AF-8F9C-49C0-A4C1-6AFB0DA42F18}"/>
    <dgm:cxn modelId="{F0A871CF-2F3B-465F-B9B2-3743E5077914}" type="presOf" srcId="{8752ADDF-61E3-4809-B8CF-4303B47FA02A}" destId="{B1D7A6E0-CCB1-4111-AEB4-2DDDEAFC6C67}" srcOrd="0" destOrd="0" presId="urn:microsoft.com/office/officeart/2005/8/layout/vList2"/>
    <dgm:cxn modelId="{7ECE32E5-B7A1-4232-A9D1-2D7004832B17}" srcId="{322EB0CE-64A0-4236-B679-41F93676FCA3}" destId="{1B46819B-657A-4608-9543-5135DCD42968}" srcOrd="0" destOrd="0" parTransId="{3F42605C-0425-4DEF-9787-5453E14DD626}" sibTransId="{0139D5B4-07FD-4778-98EE-80397C42ED1F}"/>
    <dgm:cxn modelId="{35C07CF8-4A11-455F-8325-2B2A44CA8188}" type="presOf" srcId="{278CC4F0-3A63-4F0E-BCEA-53A8D8620473}" destId="{B852450A-47AC-4FC2-A0FC-5067EC679428}" srcOrd="0" destOrd="0" presId="urn:microsoft.com/office/officeart/2005/8/layout/vList2"/>
    <dgm:cxn modelId="{E7BAA263-288E-4371-9068-2508E5EF5752}" type="presParOf" srcId="{87FA1450-A7FE-4573-9374-8D27D12EFB70}" destId="{CF4F4E66-2F3B-412F-83DE-22CA1D3BD4F6}" srcOrd="0" destOrd="0" presId="urn:microsoft.com/office/officeart/2005/8/layout/vList2"/>
    <dgm:cxn modelId="{7F479CBE-235D-4306-A068-1172B68B83DC}" type="presParOf" srcId="{87FA1450-A7FE-4573-9374-8D27D12EFB70}" destId="{F819F81A-74E3-46A9-9394-0E2F81D41FB3}" srcOrd="1" destOrd="0" presId="urn:microsoft.com/office/officeart/2005/8/layout/vList2"/>
    <dgm:cxn modelId="{D2C232CB-AD9B-4E3C-B168-6A0E314729EC}" type="presParOf" srcId="{87FA1450-A7FE-4573-9374-8D27D12EFB70}" destId="{08C28874-8109-4B9F-BEE2-541D4D513E2D}" srcOrd="2" destOrd="0" presId="urn:microsoft.com/office/officeart/2005/8/layout/vList2"/>
    <dgm:cxn modelId="{F3389648-BE41-443A-9367-FB440772A3C5}" type="presParOf" srcId="{87FA1450-A7FE-4573-9374-8D27D12EFB70}" destId="{6BEB420E-0CBA-4B1D-8FFF-9EBB965244EA}" srcOrd="3" destOrd="0" presId="urn:microsoft.com/office/officeart/2005/8/layout/vList2"/>
    <dgm:cxn modelId="{3834B553-E321-41B3-9ED9-47926E199F5C}" type="presParOf" srcId="{87FA1450-A7FE-4573-9374-8D27D12EFB70}" destId="{FBB5A40B-4FF7-4A08-A946-EB64959559E3}" srcOrd="4" destOrd="0" presId="urn:microsoft.com/office/officeart/2005/8/layout/vList2"/>
    <dgm:cxn modelId="{C5EB7288-7419-4081-9884-39C6DF8FA99C}" type="presParOf" srcId="{87FA1450-A7FE-4573-9374-8D27D12EFB70}" destId="{AE4AF703-B76A-40D8-8771-829CF8E6776A}" srcOrd="5" destOrd="0" presId="urn:microsoft.com/office/officeart/2005/8/layout/vList2"/>
    <dgm:cxn modelId="{2EF62F6F-ACE1-4907-BF1F-3E41E4D2B1D6}" type="presParOf" srcId="{87FA1450-A7FE-4573-9374-8D27D12EFB70}" destId="{806D3070-99F1-4AFA-8264-6B75347AEF3A}" srcOrd="6" destOrd="0" presId="urn:microsoft.com/office/officeart/2005/8/layout/vList2"/>
    <dgm:cxn modelId="{93C0DAAC-52DA-4C27-9538-5E28B060F311}" type="presParOf" srcId="{87FA1450-A7FE-4573-9374-8D27D12EFB70}" destId="{007F6314-498C-46A3-9111-8D9F4B2C02D2}" srcOrd="7" destOrd="0" presId="urn:microsoft.com/office/officeart/2005/8/layout/vList2"/>
    <dgm:cxn modelId="{4D0C12FE-F1EF-4777-8D57-2B2C1DBA03B0}" type="presParOf" srcId="{87FA1450-A7FE-4573-9374-8D27D12EFB70}" destId="{B852450A-47AC-4FC2-A0FC-5067EC679428}" srcOrd="8" destOrd="0" presId="urn:microsoft.com/office/officeart/2005/8/layout/vList2"/>
    <dgm:cxn modelId="{4AA3D7ED-5DAC-43DA-ADC8-FFDD1F0199AB}" type="presParOf" srcId="{87FA1450-A7FE-4573-9374-8D27D12EFB70}" destId="{E446D0AF-0AC8-4FC7-A7E9-5DA1E3B7BE9D}" srcOrd="9" destOrd="0" presId="urn:microsoft.com/office/officeart/2005/8/layout/vList2"/>
    <dgm:cxn modelId="{9E2D8A7D-C61D-46E2-87B0-5A3778053FB1}" type="presParOf" srcId="{87FA1450-A7FE-4573-9374-8D27D12EFB70}" destId="{B1D7A6E0-CCB1-4111-AEB4-2DDDEAFC6C67}" srcOrd="10" destOrd="0" presId="urn:microsoft.com/office/officeart/2005/8/layout/vList2"/>
    <dgm:cxn modelId="{86EF0785-A74C-4ED6-BE8F-94B0250DD5C0}" type="presParOf" srcId="{87FA1450-A7FE-4573-9374-8D27D12EFB70}" destId="{91BB10F2-1902-419E-B18C-47A8F7340FD3}" srcOrd="11" destOrd="0" presId="urn:microsoft.com/office/officeart/2005/8/layout/vList2"/>
    <dgm:cxn modelId="{1228B6F4-F2E7-48D9-AEE3-33DC1C26D3F4}" type="presParOf" srcId="{87FA1450-A7FE-4573-9374-8D27D12EFB70}" destId="{EB8A2B2D-4DC9-4B26-8DB2-7896A8DC3E66}" srcOrd="12" destOrd="0" presId="urn:microsoft.com/office/officeart/2005/8/layout/vList2"/>
    <dgm:cxn modelId="{F15F33EC-D4BB-42B4-A372-4EEDF22D0838}" type="presParOf" srcId="{87FA1450-A7FE-4573-9374-8D27D12EFB70}" destId="{1D42FACA-18B6-46E8-A638-A4DCEE62AC4B}" srcOrd="13" destOrd="0" presId="urn:microsoft.com/office/officeart/2005/8/layout/vList2"/>
    <dgm:cxn modelId="{D391423F-929C-47AB-B645-8CFF57AE16AA}" type="presParOf" srcId="{87FA1450-A7FE-4573-9374-8D27D12EFB70}" destId="{F76AA3E4-7B56-477D-8434-513E5B17769E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7806B61-D534-49EF-BB74-EA564B4C42C8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45FA5B81-09FA-4DDC-9EBC-A93DCE08D977}">
      <dgm:prSet/>
      <dgm:spPr/>
      <dgm:t>
        <a:bodyPr/>
        <a:lstStyle/>
        <a:p>
          <a:r>
            <a:rPr lang="en-US"/>
            <a:t>Need 3.0 core GPA or Advanced diploma: Test scores not required</a:t>
          </a:r>
        </a:p>
      </dgm:t>
    </dgm:pt>
    <dgm:pt modelId="{E21B76F5-2778-450E-BF91-C98B8549E59D}" type="parTrans" cxnId="{CA1A66B9-3DC7-4983-9EC2-5BCA91B98C36}">
      <dgm:prSet/>
      <dgm:spPr/>
      <dgm:t>
        <a:bodyPr/>
        <a:lstStyle/>
        <a:p>
          <a:endParaRPr lang="en-US"/>
        </a:p>
      </dgm:t>
    </dgm:pt>
    <dgm:pt modelId="{22CF54B6-7C70-4551-9FE4-9E934A50C235}" type="sibTrans" cxnId="{CA1A66B9-3DC7-4983-9EC2-5BCA91B98C36}">
      <dgm:prSet/>
      <dgm:spPr/>
      <dgm:t>
        <a:bodyPr/>
        <a:lstStyle/>
        <a:p>
          <a:endParaRPr lang="en-US"/>
        </a:p>
      </dgm:t>
    </dgm:pt>
    <dgm:pt modelId="{8F4A6B3C-0795-420F-8ADF-D639BF2E44EA}">
      <dgm:prSet/>
      <dgm:spPr/>
      <dgm:t>
        <a:bodyPr/>
        <a:lstStyle/>
        <a:p>
          <a:r>
            <a:rPr lang="en-US"/>
            <a:t>Use GPA calculator on UNR website</a:t>
          </a:r>
        </a:p>
      </dgm:t>
    </dgm:pt>
    <dgm:pt modelId="{08F5644F-EED2-41DF-BBD5-878590390E1F}" type="parTrans" cxnId="{269DAA3B-A7C8-42E1-AE84-F83F72241637}">
      <dgm:prSet/>
      <dgm:spPr/>
      <dgm:t>
        <a:bodyPr/>
        <a:lstStyle/>
        <a:p>
          <a:endParaRPr lang="en-US"/>
        </a:p>
      </dgm:t>
    </dgm:pt>
    <dgm:pt modelId="{DDB6E4EE-8546-48D4-84B7-924FA7AF4C53}" type="sibTrans" cxnId="{269DAA3B-A7C8-42E1-AE84-F83F72241637}">
      <dgm:prSet/>
      <dgm:spPr/>
      <dgm:t>
        <a:bodyPr/>
        <a:lstStyle/>
        <a:p>
          <a:endParaRPr lang="en-US"/>
        </a:p>
      </dgm:t>
    </dgm:pt>
    <dgm:pt modelId="{FE20FEBF-A4EB-4582-B980-FA4FDA5399AE}">
      <dgm:prSet/>
      <dgm:spPr/>
      <dgm:t>
        <a:bodyPr/>
        <a:lstStyle/>
        <a:p>
          <a:r>
            <a:rPr lang="en-US">
              <a:solidFill>
                <a:schemeClr val="tx1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http://www.unr.edu/admissions/how-to-apply/gpa-calculator</a:t>
          </a:r>
          <a:endParaRPr lang="en-US">
            <a:solidFill>
              <a:schemeClr val="tx1"/>
            </a:solidFill>
          </a:endParaRPr>
        </a:p>
      </dgm:t>
    </dgm:pt>
    <dgm:pt modelId="{C27C04D1-F112-465A-801D-0F3C0161623B}" type="parTrans" cxnId="{99F5A0F0-2F1C-4D85-956D-D407BF395BA8}">
      <dgm:prSet/>
      <dgm:spPr/>
      <dgm:t>
        <a:bodyPr/>
        <a:lstStyle/>
        <a:p>
          <a:endParaRPr lang="en-US"/>
        </a:p>
      </dgm:t>
    </dgm:pt>
    <dgm:pt modelId="{8755D653-F03B-4109-A9E3-8F7C8B88B80F}" type="sibTrans" cxnId="{99F5A0F0-2F1C-4D85-956D-D407BF395BA8}">
      <dgm:prSet/>
      <dgm:spPr/>
      <dgm:t>
        <a:bodyPr/>
        <a:lstStyle/>
        <a:p>
          <a:endParaRPr lang="en-US"/>
        </a:p>
      </dgm:t>
    </dgm:pt>
    <dgm:pt modelId="{9F7163C9-B80C-46CA-9E1E-36F6F20771AA}">
      <dgm:prSet/>
      <dgm:spPr/>
      <dgm:t>
        <a:bodyPr/>
        <a:lstStyle/>
        <a:p>
          <a:r>
            <a:rPr lang="en-US"/>
            <a:t>UNR Representative is Julio Leyva</a:t>
          </a:r>
        </a:p>
      </dgm:t>
    </dgm:pt>
    <dgm:pt modelId="{99424C21-5AA9-4D1A-9E46-D03B7500BACE}" type="parTrans" cxnId="{392B65F9-504A-4E27-AF31-AFE2189D2F52}">
      <dgm:prSet/>
      <dgm:spPr/>
      <dgm:t>
        <a:bodyPr/>
        <a:lstStyle/>
        <a:p>
          <a:endParaRPr lang="en-US"/>
        </a:p>
      </dgm:t>
    </dgm:pt>
    <dgm:pt modelId="{2421B51B-9CD9-4B97-B5B3-F135D2EEA294}" type="sibTrans" cxnId="{392B65F9-504A-4E27-AF31-AFE2189D2F52}">
      <dgm:prSet/>
      <dgm:spPr/>
      <dgm:t>
        <a:bodyPr/>
        <a:lstStyle/>
        <a:p>
          <a:endParaRPr lang="en-US"/>
        </a:p>
      </dgm:t>
    </dgm:pt>
    <dgm:pt modelId="{79FC2300-8B93-400E-90EE-40DF1DFE64CD}">
      <dgm:prSet/>
      <dgm:spPr/>
      <dgm:t>
        <a:bodyPr/>
        <a:lstStyle/>
        <a:p>
          <a:r>
            <a:rPr lang="en-US"/>
            <a:t>Early Action deadline: September 1st</a:t>
          </a:r>
        </a:p>
      </dgm:t>
    </dgm:pt>
    <dgm:pt modelId="{6B2E6773-EE6D-4AD4-B1A3-E7CEBE7C9EF2}" type="parTrans" cxnId="{0A0AB02C-6E10-4D64-8BDF-674BF5DE5B17}">
      <dgm:prSet/>
      <dgm:spPr/>
      <dgm:t>
        <a:bodyPr/>
        <a:lstStyle/>
        <a:p>
          <a:endParaRPr lang="en-US"/>
        </a:p>
      </dgm:t>
    </dgm:pt>
    <dgm:pt modelId="{01FC16B0-E6F7-4AC6-82DC-41E1D4CA0409}" type="sibTrans" cxnId="{0A0AB02C-6E10-4D64-8BDF-674BF5DE5B17}">
      <dgm:prSet/>
      <dgm:spPr/>
      <dgm:t>
        <a:bodyPr/>
        <a:lstStyle/>
        <a:p>
          <a:endParaRPr lang="en-US"/>
        </a:p>
      </dgm:t>
    </dgm:pt>
    <dgm:pt modelId="{FE232935-98E6-4A08-8E66-F707F9FD2AE5}">
      <dgm:prSet/>
      <dgm:spPr/>
      <dgm:t>
        <a:bodyPr/>
        <a:lstStyle/>
        <a:p>
          <a:r>
            <a:rPr lang="en-US"/>
            <a:t>Feb 15</a:t>
          </a:r>
          <a:r>
            <a:rPr lang="en-US" baseline="30000"/>
            <a:t>th</a:t>
          </a:r>
          <a:r>
            <a:rPr lang="en-US"/>
            <a:t> deadline for Scholarships</a:t>
          </a:r>
        </a:p>
      </dgm:t>
    </dgm:pt>
    <dgm:pt modelId="{58A1C069-F879-421B-8D12-6C005E7A6378}" type="parTrans" cxnId="{44E9E1C2-F67A-43D5-B2DA-E257765DEA21}">
      <dgm:prSet/>
      <dgm:spPr/>
      <dgm:t>
        <a:bodyPr/>
        <a:lstStyle/>
        <a:p>
          <a:endParaRPr lang="en-US"/>
        </a:p>
      </dgm:t>
    </dgm:pt>
    <dgm:pt modelId="{77C64BBB-6BC6-497F-922E-9A8507893660}" type="sibTrans" cxnId="{44E9E1C2-F67A-43D5-B2DA-E257765DEA21}">
      <dgm:prSet/>
      <dgm:spPr/>
      <dgm:t>
        <a:bodyPr/>
        <a:lstStyle/>
        <a:p>
          <a:endParaRPr lang="en-US"/>
        </a:p>
      </dgm:t>
    </dgm:pt>
    <dgm:pt modelId="{ACEE9A52-0F59-4521-9C6F-11AD871E96B7}">
      <dgm:prSet/>
      <dgm:spPr/>
      <dgm:t>
        <a:bodyPr/>
        <a:lstStyle/>
        <a:p>
          <a:r>
            <a:rPr lang="en-US"/>
            <a:t>The Nevada Guarantee Gift Aid</a:t>
          </a:r>
        </a:p>
      </dgm:t>
    </dgm:pt>
    <dgm:pt modelId="{72BBE5FF-B846-4961-9F24-ADAE659001DA}" type="parTrans" cxnId="{5ED0BB72-00EC-44F2-80B5-ED2D4A9CA9AE}">
      <dgm:prSet/>
      <dgm:spPr/>
      <dgm:t>
        <a:bodyPr/>
        <a:lstStyle/>
        <a:p>
          <a:endParaRPr lang="en-US"/>
        </a:p>
      </dgm:t>
    </dgm:pt>
    <dgm:pt modelId="{7858A925-08EC-411B-A670-AE118F493AAB}" type="sibTrans" cxnId="{5ED0BB72-00EC-44F2-80B5-ED2D4A9CA9AE}">
      <dgm:prSet/>
      <dgm:spPr/>
      <dgm:t>
        <a:bodyPr/>
        <a:lstStyle/>
        <a:p>
          <a:endParaRPr lang="en-US"/>
        </a:p>
      </dgm:t>
    </dgm:pt>
    <dgm:pt modelId="{37FCE36B-5CD9-4CA1-811E-776E87E16859}" type="pres">
      <dgm:prSet presAssocID="{57806B61-D534-49EF-BB74-EA564B4C42C8}" presName="root" presStyleCnt="0">
        <dgm:presLayoutVars>
          <dgm:dir/>
          <dgm:resizeHandles val="exact"/>
        </dgm:presLayoutVars>
      </dgm:prSet>
      <dgm:spPr/>
    </dgm:pt>
    <dgm:pt modelId="{55A0D025-D84D-4794-9F91-DB8021B84B33}" type="pres">
      <dgm:prSet presAssocID="{45FA5B81-09FA-4DDC-9EBC-A93DCE08D977}" presName="compNode" presStyleCnt="0"/>
      <dgm:spPr/>
    </dgm:pt>
    <dgm:pt modelId="{5F713418-0B50-4CA9-8F93-FF5811C4F2C3}" type="pres">
      <dgm:prSet presAssocID="{45FA5B81-09FA-4DDC-9EBC-A93DCE08D977}" presName="bgRect" presStyleLbl="bgShp" presStyleIdx="0" presStyleCnt="6"/>
      <dgm:spPr/>
    </dgm:pt>
    <dgm:pt modelId="{3CC6C82A-E73A-4925-9573-26B38B1BB8EE}" type="pres">
      <dgm:prSet presAssocID="{45FA5B81-09FA-4DDC-9EBC-A93DCE08D977}" presName="iconRect" presStyleLbl="node1" presStyleIdx="0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2D360DEE-5E7E-47FC-B82F-8C8B2D44E444}" type="pres">
      <dgm:prSet presAssocID="{45FA5B81-09FA-4DDC-9EBC-A93DCE08D977}" presName="spaceRect" presStyleCnt="0"/>
      <dgm:spPr/>
    </dgm:pt>
    <dgm:pt modelId="{728916FA-501F-4A07-AB2C-4A9667A96166}" type="pres">
      <dgm:prSet presAssocID="{45FA5B81-09FA-4DDC-9EBC-A93DCE08D977}" presName="parTx" presStyleLbl="revTx" presStyleIdx="0" presStyleCnt="7">
        <dgm:presLayoutVars>
          <dgm:chMax val="0"/>
          <dgm:chPref val="0"/>
        </dgm:presLayoutVars>
      </dgm:prSet>
      <dgm:spPr/>
    </dgm:pt>
    <dgm:pt modelId="{4AF6C8E9-0F44-4135-B053-90EE9E9F10C9}" type="pres">
      <dgm:prSet presAssocID="{22CF54B6-7C70-4551-9FE4-9E934A50C235}" presName="sibTrans" presStyleCnt="0"/>
      <dgm:spPr/>
    </dgm:pt>
    <dgm:pt modelId="{E1C142E4-6DC1-4A70-B066-F8929774BCB5}" type="pres">
      <dgm:prSet presAssocID="{8F4A6B3C-0795-420F-8ADF-D639BF2E44EA}" presName="compNode" presStyleCnt="0"/>
      <dgm:spPr/>
    </dgm:pt>
    <dgm:pt modelId="{00604E0C-78D7-4201-AAC8-F61B0E7D0DC5}" type="pres">
      <dgm:prSet presAssocID="{8F4A6B3C-0795-420F-8ADF-D639BF2E44EA}" presName="bgRect" presStyleLbl="bgShp" presStyleIdx="1" presStyleCnt="6"/>
      <dgm:spPr/>
    </dgm:pt>
    <dgm:pt modelId="{6873F4F7-BA05-4A9B-9C84-F0533A961F24}" type="pres">
      <dgm:prSet presAssocID="{8F4A6B3C-0795-420F-8ADF-D639BF2E44EA}" presName="iconRect" presStyleLbl="node1" presStyleIdx="1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lculator"/>
        </a:ext>
      </dgm:extLst>
    </dgm:pt>
    <dgm:pt modelId="{855A2D79-0D90-41FB-BD61-3940C4514B16}" type="pres">
      <dgm:prSet presAssocID="{8F4A6B3C-0795-420F-8ADF-D639BF2E44EA}" presName="spaceRect" presStyleCnt="0"/>
      <dgm:spPr/>
    </dgm:pt>
    <dgm:pt modelId="{DF41899D-C3B5-4D13-8F6D-75F7206C9139}" type="pres">
      <dgm:prSet presAssocID="{8F4A6B3C-0795-420F-8ADF-D639BF2E44EA}" presName="parTx" presStyleLbl="revTx" presStyleIdx="1" presStyleCnt="7">
        <dgm:presLayoutVars>
          <dgm:chMax val="0"/>
          <dgm:chPref val="0"/>
        </dgm:presLayoutVars>
      </dgm:prSet>
      <dgm:spPr/>
    </dgm:pt>
    <dgm:pt modelId="{797A4FCE-D6CD-4867-88BF-750EE95158DD}" type="pres">
      <dgm:prSet presAssocID="{8F4A6B3C-0795-420F-8ADF-D639BF2E44EA}" presName="desTx" presStyleLbl="revTx" presStyleIdx="2" presStyleCnt="7">
        <dgm:presLayoutVars/>
      </dgm:prSet>
      <dgm:spPr/>
    </dgm:pt>
    <dgm:pt modelId="{C4FEB05F-C124-4A5A-A17E-8CA6ED1D5AD2}" type="pres">
      <dgm:prSet presAssocID="{DDB6E4EE-8546-48D4-84B7-924FA7AF4C53}" presName="sibTrans" presStyleCnt="0"/>
      <dgm:spPr/>
    </dgm:pt>
    <dgm:pt modelId="{EF34A6E7-A539-438D-9CC5-91BE80E74DC0}" type="pres">
      <dgm:prSet presAssocID="{9F7163C9-B80C-46CA-9E1E-36F6F20771AA}" presName="compNode" presStyleCnt="0"/>
      <dgm:spPr/>
    </dgm:pt>
    <dgm:pt modelId="{BBAB8D7A-8CF8-40D1-A232-36C9508FFD9D}" type="pres">
      <dgm:prSet presAssocID="{9F7163C9-B80C-46CA-9E1E-36F6F20771AA}" presName="bgRect" presStyleLbl="bgShp" presStyleIdx="2" presStyleCnt="6"/>
      <dgm:spPr/>
    </dgm:pt>
    <dgm:pt modelId="{C3326644-6C38-4205-88AD-FA7BE9923C6D}" type="pres">
      <dgm:prSet presAssocID="{9F7163C9-B80C-46CA-9E1E-36F6F20771AA}" presName="iconRect" presStyleLbl="node1" presStyleIdx="2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lk"/>
        </a:ext>
      </dgm:extLst>
    </dgm:pt>
    <dgm:pt modelId="{22B7EFDC-DC12-4C11-98ED-50AB0AF131F0}" type="pres">
      <dgm:prSet presAssocID="{9F7163C9-B80C-46CA-9E1E-36F6F20771AA}" presName="spaceRect" presStyleCnt="0"/>
      <dgm:spPr/>
    </dgm:pt>
    <dgm:pt modelId="{6F811F3E-A21A-4986-8D86-803D77DC5F20}" type="pres">
      <dgm:prSet presAssocID="{9F7163C9-B80C-46CA-9E1E-36F6F20771AA}" presName="parTx" presStyleLbl="revTx" presStyleIdx="3" presStyleCnt="7">
        <dgm:presLayoutVars>
          <dgm:chMax val="0"/>
          <dgm:chPref val="0"/>
        </dgm:presLayoutVars>
      </dgm:prSet>
      <dgm:spPr/>
    </dgm:pt>
    <dgm:pt modelId="{24A93D68-DFA2-4657-BF1D-6C73D0A428CC}" type="pres">
      <dgm:prSet presAssocID="{2421B51B-9CD9-4B97-B5B3-F135D2EEA294}" presName="sibTrans" presStyleCnt="0"/>
      <dgm:spPr/>
    </dgm:pt>
    <dgm:pt modelId="{D0DDD113-B866-45A8-919A-CC5331B4167D}" type="pres">
      <dgm:prSet presAssocID="{79FC2300-8B93-400E-90EE-40DF1DFE64CD}" presName="compNode" presStyleCnt="0"/>
      <dgm:spPr/>
    </dgm:pt>
    <dgm:pt modelId="{2376A96F-9BF5-40E0-B6D6-25C330566857}" type="pres">
      <dgm:prSet presAssocID="{79FC2300-8B93-400E-90EE-40DF1DFE64CD}" presName="bgRect" presStyleLbl="bgShp" presStyleIdx="3" presStyleCnt="6"/>
      <dgm:spPr/>
    </dgm:pt>
    <dgm:pt modelId="{3C3D7824-41C7-4D54-A8DA-7E60C5D971D5}" type="pres">
      <dgm:prSet presAssocID="{79FC2300-8B93-400E-90EE-40DF1DFE64CD}" presName="iconRect" presStyleLbl="node1" presStyleIdx="3" presStyleCnt="6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C0E2E8C6-21E7-4960-9937-D8096FFA6999}" type="pres">
      <dgm:prSet presAssocID="{79FC2300-8B93-400E-90EE-40DF1DFE64CD}" presName="spaceRect" presStyleCnt="0"/>
      <dgm:spPr/>
    </dgm:pt>
    <dgm:pt modelId="{B714E8C7-0994-4BFB-B2EE-4D6B353B358E}" type="pres">
      <dgm:prSet presAssocID="{79FC2300-8B93-400E-90EE-40DF1DFE64CD}" presName="parTx" presStyleLbl="revTx" presStyleIdx="4" presStyleCnt="7">
        <dgm:presLayoutVars>
          <dgm:chMax val="0"/>
          <dgm:chPref val="0"/>
        </dgm:presLayoutVars>
      </dgm:prSet>
      <dgm:spPr/>
    </dgm:pt>
    <dgm:pt modelId="{550AB59C-C5E4-41A8-9FFA-5A68D15584F2}" type="pres">
      <dgm:prSet presAssocID="{01FC16B0-E6F7-4AC6-82DC-41E1D4CA0409}" presName="sibTrans" presStyleCnt="0"/>
      <dgm:spPr/>
    </dgm:pt>
    <dgm:pt modelId="{A15297A4-F579-47C6-840C-12B969390EB7}" type="pres">
      <dgm:prSet presAssocID="{FE232935-98E6-4A08-8E66-F707F9FD2AE5}" presName="compNode" presStyleCnt="0"/>
      <dgm:spPr/>
    </dgm:pt>
    <dgm:pt modelId="{9C8000D9-CF01-4B09-B0E7-8EA6C15CAAA9}" type="pres">
      <dgm:prSet presAssocID="{FE232935-98E6-4A08-8E66-F707F9FD2AE5}" presName="bgRect" presStyleLbl="bgShp" presStyleIdx="4" presStyleCnt="6"/>
      <dgm:spPr/>
    </dgm:pt>
    <dgm:pt modelId="{2FCA5559-9675-4DE3-9EDA-AF3606509B7B}" type="pres">
      <dgm:prSet presAssocID="{FE232935-98E6-4A08-8E66-F707F9FD2AE5}" presName="iconRect" presStyleLbl="node1" presStyleIdx="4" presStyleCnt="6"/>
      <dgm:spPr>
        <a:blipFill>
          <a:blip xmlns:r="http://schemas.openxmlformats.org/officeDocument/2006/relationships"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837AC2FF-F9C9-4176-B9D1-457C649B5A9E}" type="pres">
      <dgm:prSet presAssocID="{FE232935-98E6-4A08-8E66-F707F9FD2AE5}" presName="spaceRect" presStyleCnt="0"/>
      <dgm:spPr/>
    </dgm:pt>
    <dgm:pt modelId="{E5FC19BF-973E-4F29-BE23-FED110FD8C5A}" type="pres">
      <dgm:prSet presAssocID="{FE232935-98E6-4A08-8E66-F707F9FD2AE5}" presName="parTx" presStyleLbl="revTx" presStyleIdx="5" presStyleCnt="7">
        <dgm:presLayoutVars>
          <dgm:chMax val="0"/>
          <dgm:chPref val="0"/>
        </dgm:presLayoutVars>
      </dgm:prSet>
      <dgm:spPr/>
    </dgm:pt>
    <dgm:pt modelId="{3DA0709D-CD3C-41EC-95EB-D55AEB9D2B2A}" type="pres">
      <dgm:prSet presAssocID="{77C64BBB-6BC6-497F-922E-9A8507893660}" presName="sibTrans" presStyleCnt="0"/>
      <dgm:spPr/>
    </dgm:pt>
    <dgm:pt modelId="{4872FC0B-1602-434B-931D-D554FDFB3C91}" type="pres">
      <dgm:prSet presAssocID="{ACEE9A52-0F59-4521-9C6F-11AD871E96B7}" presName="compNode" presStyleCnt="0"/>
      <dgm:spPr/>
    </dgm:pt>
    <dgm:pt modelId="{BB79F5E0-E443-4410-A22E-8A3F49DB486D}" type="pres">
      <dgm:prSet presAssocID="{ACEE9A52-0F59-4521-9C6F-11AD871E96B7}" presName="bgRect" presStyleLbl="bgShp" presStyleIdx="5" presStyleCnt="6"/>
      <dgm:spPr/>
    </dgm:pt>
    <dgm:pt modelId="{ACBC4140-9DAE-4BFD-A9BD-B8DC4C26BB7C}" type="pres">
      <dgm:prSet presAssocID="{ACEE9A52-0F59-4521-9C6F-11AD871E96B7}" presName="iconRect" presStyleLbl="node1" presStyleIdx="5" presStyleCnt="6"/>
      <dgm:spPr>
        <a:blipFill>
          <a:blip xmlns:r="http://schemas.openxmlformats.org/officeDocument/2006/relationships"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4013AFB0-F7CB-4222-9A0A-897D8B650431}" type="pres">
      <dgm:prSet presAssocID="{ACEE9A52-0F59-4521-9C6F-11AD871E96B7}" presName="spaceRect" presStyleCnt="0"/>
      <dgm:spPr/>
    </dgm:pt>
    <dgm:pt modelId="{4C37B05A-7BCA-44D1-98DC-FDC5DBBE5515}" type="pres">
      <dgm:prSet presAssocID="{ACEE9A52-0F59-4521-9C6F-11AD871E96B7}" presName="parTx" presStyleLbl="revTx" presStyleIdx="6" presStyleCnt="7">
        <dgm:presLayoutVars>
          <dgm:chMax val="0"/>
          <dgm:chPref val="0"/>
        </dgm:presLayoutVars>
      </dgm:prSet>
      <dgm:spPr/>
    </dgm:pt>
  </dgm:ptLst>
  <dgm:cxnLst>
    <dgm:cxn modelId="{3282E815-24EC-43E0-AB6E-8FF9606EE9AD}" type="presOf" srcId="{57806B61-D534-49EF-BB74-EA564B4C42C8}" destId="{37FCE36B-5CD9-4CA1-811E-776E87E16859}" srcOrd="0" destOrd="0" presId="urn:microsoft.com/office/officeart/2018/2/layout/IconVerticalSolidList"/>
    <dgm:cxn modelId="{C99D9D2C-F1AD-4D4D-B1FB-0C7A7272846C}" type="presOf" srcId="{9F7163C9-B80C-46CA-9E1E-36F6F20771AA}" destId="{6F811F3E-A21A-4986-8D86-803D77DC5F20}" srcOrd="0" destOrd="0" presId="urn:microsoft.com/office/officeart/2018/2/layout/IconVerticalSolidList"/>
    <dgm:cxn modelId="{0A0AB02C-6E10-4D64-8BDF-674BF5DE5B17}" srcId="{57806B61-D534-49EF-BB74-EA564B4C42C8}" destId="{79FC2300-8B93-400E-90EE-40DF1DFE64CD}" srcOrd="3" destOrd="0" parTransId="{6B2E6773-EE6D-4AD4-B1A3-E7CEBE7C9EF2}" sibTransId="{01FC16B0-E6F7-4AC6-82DC-41E1D4CA0409}"/>
    <dgm:cxn modelId="{269DAA3B-A7C8-42E1-AE84-F83F72241637}" srcId="{57806B61-D534-49EF-BB74-EA564B4C42C8}" destId="{8F4A6B3C-0795-420F-8ADF-D639BF2E44EA}" srcOrd="1" destOrd="0" parTransId="{08F5644F-EED2-41DF-BBD5-878590390E1F}" sibTransId="{DDB6E4EE-8546-48D4-84B7-924FA7AF4C53}"/>
    <dgm:cxn modelId="{49F04247-2105-49CF-AEDD-07B8EEE679E6}" type="presOf" srcId="{8F4A6B3C-0795-420F-8ADF-D639BF2E44EA}" destId="{DF41899D-C3B5-4D13-8F6D-75F7206C9139}" srcOrd="0" destOrd="0" presId="urn:microsoft.com/office/officeart/2018/2/layout/IconVerticalSolidList"/>
    <dgm:cxn modelId="{5ED0BB72-00EC-44F2-80B5-ED2D4A9CA9AE}" srcId="{57806B61-D534-49EF-BB74-EA564B4C42C8}" destId="{ACEE9A52-0F59-4521-9C6F-11AD871E96B7}" srcOrd="5" destOrd="0" parTransId="{72BBE5FF-B846-4961-9F24-ADAE659001DA}" sibTransId="{7858A925-08EC-411B-A670-AE118F493AAB}"/>
    <dgm:cxn modelId="{122DF584-CDE8-48CE-8B92-46F3A4D0FB28}" type="presOf" srcId="{FE232935-98E6-4A08-8E66-F707F9FD2AE5}" destId="{E5FC19BF-973E-4F29-BE23-FED110FD8C5A}" srcOrd="0" destOrd="0" presId="urn:microsoft.com/office/officeart/2018/2/layout/IconVerticalSolidList"/>
    <dgm:cxn modelId="{A8BCD898-63DA-4692-8B50-6271A1D026AC}" type="presOf" srcId="{FE20FEBF-A4EB-4582-B980-FA4FDA5399AE}" destId="{797A4FCE-D6CD-4867-88BF-750EE95158DD}" srcOrd="0" destOrd="0" presId="urn:microsoft.com/office/officeart/2018/2/layout/IconVerticalSolidList"/>
    <dgm:cxn modelId="{CA1A66B9-3DC7-4983-9EC2-5BCA91B98C36}" srcId="{57806B61-D534-49EF-BB74-EA564B4C42C8}" destId="{45FA5B81-09FA-4DDC-9EBC-A93DCE08D977}" srcOrd="0" destOrd="0" parTransId="{E21B76F5-2778-450E-BF91-C98B8549E59D}" sibTransId="{22CF54B6-7C70-4551-9FE4-9E934A50C235}"/>
    <dgm:cxn modelId="{44E9E1C2-F67A-43D5-B2DA-E257765DEA21}" srcId="{57806B61-D534-49EF-BB74-EA564B4C42C8}" destId="{FE232935-98E6-4A08-8E66-F707F9FD2AE5}" srcOrd="4" destOrd="0" parTransId="{58A1C069-F879-421B-8D12-6C005E7A6378}" sibTransId="{77C64BBB-6BC6-497F-922E-9A8507893660}"/>
    <dgm:cxn modelId="{923CB0CB-FBB6-4CCC-82F1-B9A939560AA2}" type="presOf" srcId="{79FC2300-8B93-400E-90EE-40DF1DFE64CD}" destId="{B714E8C7-0994-4BFB-B2EE-4D6B353B358E}" srcOrd="0" destOrd="0" presId="urn:microsoft.com/office/officeart/2018/2/layout/IconVerticalSolidList"/>
    <dgm:cxn modelId="{99F5A0F0-2F1C-4D85-956D-D407BF395BA8}" srcId="{8F4A6B3C-0795-420F-8ADF-D639BF2E44EA}" destId="{FE20FEBF-A4EB-4582-B980-FA4FDA5399AE}" srcOrd="0" destOrd="0" parTransId="{C27C04D1-F112-465A-801D-0F3C0161623B}" sibTransId="{8755D653-F03B-4109-A9E3-8F7C8B88B80F}"/>
    <dgm:cxn modelId="{13D6C3F0-6DBE-4103-8451-9510BF52444A}" type="presOf" srcId="{45FA5B81-09FA-4DDC-9EBC-A93DCE08D977}" destId="{728916FA-501F-4A07-AB2C-4A9667A96166}" srcOrd="0" destOrd="0" presId="urn:microsoft.com/office/officeart/2018/2/layout/IconVerticalSolidList"/>
    <dgm:cxn modelId="{E5C459F6-D620-46AA-87D4-629CE564645A}" type="presOf" srcId="{ACEE9A52-0F59-4521-9C6F-11AD871E96B7}" destId="{4C37B05A-7BCA-44D1-98DC-FDC5DBBE5515}" srcOrd="0" destOrd="0" presId="urn:microsoft.com/office/officeart/2018/2/layout/IconVerticalSolidList"/>
    <dgm:cxn modelId="{392B65F9-504A-4E27-AF31-AFE2189D2F52}" srcId="{57806B61-D534-49EF-BB74-EA564B4C42C8}" destId="{9F7163C9-B80C-46CA-9E1E-36F6F20771AA}" srcOrd="2" destOrd="0" parTransId="{99424C21-5AA9-4D1A-9E46-D03B7500BACE}" sibTransId="{2421B51B-9CD9-4B97-B5B3-F135D2EEA294}"/>
    <dgm:cxn modelId="{2B1EAB98-8983-4C7A-AFEF-94B2B7101310}" type="presParOf" srcId="{37FCE36B-5CD9-4CA1-811E-776E87E16859}" destId="{55A0D025-D84D-4794-9F91-DB8021B84B33}" srcOrd="0" destOrd="0" presId="urn:microsoft.com/office/officeart/2018/2/layout/IconVerticalSolidList"/>
    <dgm:cxn modelId="{A4BD5A86-214B-46FF-A0A9-A37F0D2C0BCE}" type="presParOf" srcId="{55A0D025-D84D-4794-9F91-DB8021B84B33}" destId="{5F713418-0B50-4CA9-8F93-FF5811C4F2C3}" srcOrd="0" destOrd="0" presId="urn:microsoft.com/office/officeart/2018/2/layout/IconVerticalSolidList"/>
    <dgm:cxn modelId="{70C457D6-1029-4936-BA08-4928C8F12AD8}" type="presParOf" srcId="{55A0D025-D84D-4794-9F91-DB8021B84B33}" destId="{3CC6C82A-E73A-4925-9573-26B38B1BB8EE}" srcOrd="1" destOrd="0" presId="urn:microsoft.com/office/officeart/2018/2/layout/IconVerticalSolidList"/>
    <dgm:cxn modelId="{BBDBDB4F-AAFB-4DBE-8709-7294A0B83AA9}" type="presParOf" srcId="{55A0D025-D84D-4794-9F91-DB8021B84B33}" destId="{2D360DEE-5E7E-47FC-B82F-8C8B2D44E444}" srcOrd="2" destOrd="0" presId="urn:microsoft.com/office/officeart/2018/2/layout/IconVerticalSolidList"/>
    <dgm:cxn modelId="{A95E3632-8C92-4776-B7EF-FB48FCC0B100}" type="presParOf" srcId="{55A0D025-D84D-4794-9F91-DB8021B84B33}" destId="{728916FA-501F-4A07-AB2C-4A9667A96166}" srcOrd="3" destOrd="0" presId="urn:microsoft.com/office/officeart/2018/2/layout/IconVerticalSolidList"/>
    <dgm:cxn modelId="{B88EF805-F36B-4281-8582-4F927B93B280}" type="presParOf" srcId="{37FCE36B-5CD9-4CA1-811E-776E87E16859}" destId="{4AF6C8E9-0F44-4135-B053-90EE9E9F10C9}" srcOrd="1" destOrd="0" presId="urn:microsoft.com/office/officeart/2018/2/layout/IconVerticalSolidList"/>
    <dgm:cxn modelId="{C8DE3208-D19D-4248-B6A7-CDECC0C54DDA}" type="presParOf" srcId="{37FCE36B-5CD9-4CA1-811E-776E87E16859}" destId="{E1C142E4-6DC1-4A70-B066-F8929774BCB5}" srcOrd="2" destOrd="0" presId="urn:microsoft.com/office/officeart/2018/2/layout/IconVerticalSolidList"/>
    <dgm:cxn modelId="{F90EDB23-4F05-45A2-AFD2-07FB16FEB73D}" type="presParOf" srcId="{E1C142E4-6DC1-4A70-B066-F8929774BCB5}" destId="{00604E0C-78D7-4201-AAC8-F61B0E7D0DC5}" srcOrd="0" destOrd="0" presId="urn:microsoft.com/office/officeart/2018/2/layout/IconVerticalSolidList"/>
    <dgm:cxn modelId="{7B288489-79EE-429C-9B32-226632614067}" type="presParOf" srcId="{E1C142E4-6DC1-4A70-B066-F8929774BCB5}" destId="{6873F4F7-BA05-4A9B-9C84-F0533A961F24}" srcOrd="1" destOrd="0" presId="urn:microsoft.com/office/officeart/2018/2/layout/IconVerticalSolidList"/>
    <dgm:cxn modelId="{8F65812F-14F0-4756-972A-D7C6F6E121C4}" type="presParOf" srcId="{E1C142E4-6DC1-4A70-B066-F8929774BCB5}" destId="{855A2D79-0D90-41FB-BD61-3940C4514B16}" srcOrd="2" destOrd="0" presId="urn:microsoft.com/office/officeart/2018/2/layout/IconVerticalSolidList"/>
    <dgm:cxn modelId="{5F283BAF-0E33-4070-83D2-420F7FA8040D}" type="presParOf" srcId="{E1C142E4-6DC1-4A70-B066-F8929774BCB5}" destId="{DF41899D-C3B5-4D13-8F6D-75F7206C9139}" srcOrd="3" destOrd="0" presId="urn:microsoft.com/office/officeart/2018/2/layout/IconVerticalSolidList"/>
    <dgm:cxn modelId="{6FFCF857-D7DF-482F-B291-2D932E6520B3}" type="presParOf" srcId="{E1C142E4-6DC1-4A70-B066-F8929774BCB5}" destId="{797A4FCE-D6CD-4867-88BF-750EE95158DD}" srcOrd="4" destOrd="0" presId="urn:microsoft.com/office/officeart/2018/2/layout/IconVerticalSolidList"/>
    <dgm:cxn modelId="{8E29275B-4702-4C80-8303-4BC3B16FAA73}" type="presParOf" srcId="{37FCE36B-5CD9-4CA1-811E-776E87E16859}" destId="{C4FEB05F-C124-4A5A-A17E-8CA6ED1D5AD2}" srcOrd="3" destOrd="0" presId="urn:microsoft.com/office/officeart/2018/2/layout/IconVerticalSolidList"/>
    <dgm:cxn modelId="{7FCB0263-7A41-4BF2-8483-04A72F71C031}" type="presParOf" srcId="{37FCE36B-5CD9-4CA1-811E-776E87E16859}" destId="{EF34A6E7-A539-438D-9CC5-91BE80E74DC0}" srcOrd="4" destOrd="0" presId="urn:microsoft.com/office/officeart/2018/2/layout/IconVerticalSolidList"/>
    <dgm:cxn modelId="{B5A8EE22-0069-43AC-846D-7302B89A4D85}" type="presParOf" srcId="{EF34A6E7-A539-438D-9CC5-91BE80E74DC0}" destId="{BBAB8D7A-8CF8-40D1-A232-36C9508FFD9D}" srcOrd="0" destOrd="0" presId="urn:microsoft.com/office/officeart/2018/2/layout/IconVerticalSolidList"/>
    <dgm:cxn modelId="{6D9C9FCF-A06F-4598-9430-62A2296D4926}" type="presParOf" srcId="{EF34A6E7-A539-438D-9CC5-91BE80E74DC0}" destId="{C3326644-6C38-4205-88AD-FA7BE9923C6D}" srcOrd="1" destOrd="0" presId="urn:microsoft.com/office/officeart/2018/2/layout/IconVerticalSolidList"/>
    <dgm:cxn modelId="{9FB044D8-9291-4E8C-A6CE-555FF0ECBE7A}" type="presParOf" srcId="{EF34A6E7-A539-438D-9CC5-91BE80E74DC0}" destId="{22B7EFDC-DC12-4C11-98ED-50AB0AF131F0}" srcOrd="2" destOrd="0" presId="urn:microsoft.com/office/officeart/2018/2/layout/IconVerticalSolidList"/>
    <dgm:cxn modelId="{B2E839AB-A4E5-47BF-AD49-A193341670EC}" type="presParOf" srcId="{EF34A6E7-A539-438D-9CC5-91BE80E74DC0}" destId="{6F811F3E-A21A-4986-8D86-803D77DC5F20}" srcOrd="3" destOrd="0" presId="urn:microsoft.com/office/officeart/2018/2/layout/IconVerticalSolidList"/>
    <dgm:cxn modelId="{25B6720C-3F80-4DF8-94A0-D9146C8C4E47}" type="presParOf" srcId="{37FCE36B-5CD9-4CA1-811E-776E87E16859}" destId="{24A93D68-DFA2-4657-BF1D-6C73D0A428CC}" srcOrd="5" destOrd="0" presId="urn:microsoft.com/office/officeart/2018/2/layout/IconVerticalSolidList"/>
    <dgm:cxn modelId="{D6D0166D-9A09-481D-AB50-63304238D284}" type="presParOf" srcId="{37FCE36B-5CD9-4CA1-811E-776E87E16859}" destId="{D0DDD113-B866-45A8-919A-CC5331B4167D}" srcOrd="6" destOrd="0" presId="urn:microsoft.com/office/officeart/2018/2/layout/IconVerticalSolidList"/>
    <dgm:cxn modelId="{3F540A75-5491-4ADD-A99B-9BD3C0382A75}" type="presParOf" srcId="{D0DDD113-B866-45A8-919A-CC5331B4167D}" destId="{2376A96F-9BF5-40E0-B6D6-25C330566857}" srcOrd="0" destOrd="0" presId="urn:microsoft.com/office/officeart/2018/2/layout/IconVerticalSolidList"/>
    <dgm:cxn modelId="{1C95104C-1547-4702-AFEA-F6BFA35D60EA}" type="presParOf" srcId="{D0DDD113-B866-45A8-919A-CC5331B4167D}" destId="{3C3D7824-41C7-4D54-A8DA-7E60C5D971D5}" srcOrd="1" destOrd="0" presId="urn:microsoft.com/office/officeart/2018/2/layout/IconVerticalSolidList"/>
    <dgm:cxn modelId="{D649D530-F5FA-4561-AE12-89A42F137DA6}" type="presParOf" srcId="{D0DDD113-B866-45A8-919A-CC5331B4167D}" destId="{C0E2E8C6-21E7-4960-9937-D8096FFA6999}" srcOrd="2" destOrd="0" presId="urn:microsoft.com/office/officeart/2018/2/layout/IconVerticalSolidList"/>
    <dgm:cxn modelId="{EE09DCF0-AD30-4F66-AF1F-788C9CFB1C5A}" type="presParOf" srcId="{D0DDD113-B866-45A8-919A-CC5331B4167D}" destId="{B714E8C7-0994-4BFB-B2EE-4D6B353B358E}" srcOrd="3" destOrd="0" presId="urn:microsoft.com/office/officeart/2018/2/layout/IconVerticalSolidList"/>
    <dgm:cxn modelId="{23485937-DFFC-48E0-BB11-4FD7853ABBC0}" type="presParOf" srcId="{37FCE36B-5CD9-4CA1-811E-776E87E16859}" destId="{550AB59C-C5E4-41A8-9FFA-5A68D15584F2}" srcOrd="7" destOrd="0" presId="urn:microsoft.com/office/officeart/2018/2/layout/IconVerticalSolidList"/>
    <dgm:cxn modelId="{E2CCF19C-86C1-4383-AED8-219E7EC140C8}" type="presParOf" srcId="{37FCE36B-5CD9-4CA1-811E-776E87E16859}" destId="{A15297A4-F579-47C6-840C-12B969390EB7}" srcOrd="8" destOrd="0" presId="urn:microsoft.com/office/officeart/2018/2/layout/IconVerticalSolidList"/>
    <dgm:cxn modelId="{5B4292F9-D9D5-4716-B1A8-27869C3AA871}" type="presParOf" srcId="{A15297A4-F579-47C6-840C-12B969390EB7}" destId="{9C8000D9-CF01-4B09-B0E7-8EA6C15CAAA9}" srcOrd="0" destOrd="0" presId="urn:microsoft.com/office/officeart/2018/2/layout/IconVerticalSolidList"/>
    <dgm:cxn modelId="{7E51355D-9072-4A72-B99F-480D51584007}" type="presParOf" srcId="{A15297A4-F579-47C6-840C-12B969390EB7}" destId="{2FCA5559-9675-4DE3-9EDA-AF3606509B7B}" srcOrd="1" destOrd="0" presId="urn:microsoft.com/office/officeart/2018/2/layout/IconVerticalSolidList"/>
    <dgm:cxn modelId="{B92FDB6A-545C-4991-AAF3-4C8E872D3D90}" type="presParOf" srcId="{A15297A4-F579-47C6-840C-12B969390EB7}" destId="{837AC2FF-F9C9-4176-B9D1-457C649B5A9E}" srcOrd="2" destOrd="0" presId="urn:microsoft.com/office/officeart/2018/2/layout/IconVerticalSolidList"/>
    <dgm:cxn modelId="{85AB361C-B34A-4F8C-AB0A-B6C0353682A3}" type="presParOf" srcId="{A15297A4-F579-47C6-840C-12B969390EB7}" destId="{E5FC19BF-973E-4F29-BE23-FED110FD8C5A}" srcOrd="3" destOrd="0" presId="urn:microsoft.com/office/officeart/2018/2/layout/IconVerticalSolidList"/>
    <dgm:cxn modelId="{3800230F-AD22-4F55-9E93-644F861BA58B}" type="presParOf" srcId="{37FCE36B-5CD9-4CA1-811E-776E87E16859}" destId="{3DA0709D-CD3C-41EC-95EB-D55AEB9D2B2A}" srcOrd="9" destOrd="0" presId="urn:microsoft.com/office/officeart/2018/2/layout/IconVerticalSolidList"/>
    <dgm:cxn modelId="{6BC275C8-13DA-4B65-94CF-B299A2DC023B}" type="presParOf" srcId="{37FCE36B-5CD9-4CA1-811E-776E87E16859}" destId="{4872FC0B-1602-434B-931D-D554FDFB3C91}" srcOrd="10" destOrd="0" presId="urn:microsoft.com/office/officeart/2018/2/layout/IconVerticalSolidList"/>
    <dgm:cxn modelId="{9BB1C5A8-F0A1-4B1E-85A4-3E125A859440}" type="presParOf" srcId="{4872FC0B-1602-434B-931D-D554FDFB3C91}" destId="{BB79F5E0-E443-4410-A22E-8A3F49DB486D}" srcOrd="0" destOrd="0" presId="urn:microsoft.com/office/officeart/2018/2/layout/IconVerticalSolidList"/>
    <dgm:cxn modelId="{48FD945A-1B3F-4C5C-B326-F49601FBAAD4}" type="presParOf" srcId="{4872FC0B-1602-434B-931D-D554FDFB3C91}" destId="{ACBC4140-9DAE-4BFD-A9BD-B8DC4C26BB7C}" srcOrd="1" destOrd="0" presId="urn:microsoft.com/office/officeart/2018/2/layout/IconVerticalSolidList"/>
    <dgm:cxn modelId="{2BB2F14C-444D-43F5-9993-10C7435E618D}" type="presParOf" srcId="{4872FC0B-1602-434B-931D-D554FDFB3C91}" destId="{4013AFB0-F7CB-4222-9A0A-897D8B650431}" srcOrd="2" destOrd="0" presId="urn:microsoft.com/office/officeart/2018/2/layout/IconVerticalSolidList"/>
    <dgm:cxn modelId="{2BBD6D17-89D9-4C1F-A742-5F8653D95A97}" type="presParOf" srcId="{4872FC0B-1602-434B-931D-D554FDFB3C91}" destId="{4C37B05A-7BCA-44D1-98DC-FDC5DBBE551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4F4E66-2F3B-412F-83DE-22CA1D3BD4F6}">
      <dsp:nvSpPr>
        <dsp:cNvPr id="0" name=""/>
        <dsp:cNvSpPr/>
      </dsp:nvSpPr>
      <dsp:spPr>
        <a:xfrm>
          <a:off x="0" y="20005"/>
          <a:ext cx="10694988" cy="468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2 year community college:  Admissions is simple; go to website, apply </a:t>
          </a:r>
          <a:r>
            <a:rPr lang="en-US" sz="2000" kern="1200" dirty="0">
              <a:sym typeface="Wingdings" panose="05000000000000000000" pitchFamily="2" charset="2"/>
            </a:rPr>
            <a:t></a:t>
          </a:r>
          <a:endParaRPr lang="en-US" sz="2000" kern="1200" dirty="0"/>
        </a:p>
      </dsp:txBody>
      <dsp:txXfrm>
        <a:off x="22846" y="42851"/>
        <a:ext cx="10649296" cy="422308"/>
      </dsp:txXfrm>
    </dsp:sp>
    <dsp:sp modelId="{08C28874-8109-4B9F-BEE2-541D4D513E2D}">
      <dsp:nvSpPr>
        <dsp:cNvPr id="0" name=""/>
        <dsp:cNvSpPr/>
      </dsp:nvSpPr>
      <dsp:spPr>
        <a:xfrm>
          <a:off x="0" y="545605"/>
          <a:ext cx="10694988" cy="468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Transfer directly to UNR</a:t>
          </a:r>
          <a:r>
            <a:rPr lang="en-US" sz="2000" kern="1200">
              <a:latin typeface="Gill Sans MT" panose="020B0502020104020203"/>
            </a:rPr>
            <a:t> or UNLV</a:t>
          </a:r>
          <a:endParaRPr lang="en-US" sz="2000" kern="1200"/>
        </a:p>
      </dsp:txBody>
      <dsp:txXfrm>
        <a:off x="22846" y="568451"/>
        <a:ext cx="10649296" cy="422308"/>
      </dsp:txXfrm>
    </dsp:sp>
    <dsp:sp modelId="{FBB5A40B-4FF7-4A08-A946-EB64959559E3}">
      <dsp:nvSpPr>
        <dsp:cNvPr id="0" name=""/>
        <dsp:cNvSpPr/>
      </dsp:nvSpPr>
      <dsp:spPr>
        <a:xfrm>
          <a:off x="0" y="1071205"/>
          <a:ext cx="10694988" cy="468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NV Promise scholarship covers tuition!!</a:t>
          </a:r>
          <a:r>
            <a:rPr lang="en-US" sz="2000" kern="1200" dirty="0">
              <a:latin typeface="Gill Sans MT" panose="020B0502020104020203"/>
            </a:rPr>
            <a:t> : Know your deadlines!!!!</a:t>
          </a:r>
          <a:endParaRPr lang="en-US" sz="2000" kern="1200" dirty="0"/>
        </a:p>
      </dsp:txBody>
      <dsp:txXfrm>
        <a:off x="22846" y="1094051"/>
        <a:ext cx="10649296" cy="422308"/>
      </dsp:txXfrm>
    </dsp:sp>
    <dsp:sp modelId="{806D3070-99F1-4AFA-8264-6B75347AEF3A}">
      <dsp:nvSpPr>
        <dsp:cNvPr id="0" name=""/>
        <dsp:cNvSpPr/>
      </dsp:nvSpPr>
      <dsp:spPr>
        <a:xfrm>
          <a:off x="0" y="1596805"/>
          <a:ext cx="10694988" cy="468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baseline="0"/>
            <a:t>Inexpensive</a:t>
          </a:r>
          <a:endParaRPr lang="en-US" sz="2000" kern="1200"/>
        </a:p>
      </dsp:txBody>
      <dsp:txXfrm>
        <a:off x="22846" y="1619651"/>
        <a:ext cx="10649296" cy="422308"/>
      </dsp:txXfrm>
    </dsp:sp>
    <dsp:sp modelId="{B852450A-47AC-4FC2-A0FC-5067EC679428}">
      <dsp:nvSpPr>
        <dsp:cNvPr id="0" name=""/>
        <dsp:cNvSpPr/>
      </dsp:nvSpPr>
      <dsp:spPr>
        <a:xfrm>
          <a:off x="0" y="2122405"/>
          <a:ext cx="10694988" cy="468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baseline="0"/>
            <a:t>Offers an array of certification and degree programs</a:t>
          </a:r>
          <a:endParaRPr lang="en-US" sz="2000" kern="1200"/>
        </a:p>
      </dsp:txBody>
      <dsp:txXfrm>
        <a:off x="22846" y="2145251"/>
        <a:ext cx="10649296" cy="422308"/>
      </dsp:txXfrm>
    </dsp:sp>
    <dsp:sp modelId="{B1D7A6E0-CCB1-4111-AEB4-2DDDEAFC6C67}">
      <dsp:nvSpPr>
        <dsp:cNvPr id="0" name=""/>
        <dsp:cNvSpPr/>
      </dsp:nvSpPr>
      <dsp:spPr>
        <a:xfrm>
          <a:off x="0" y="2648005"/>
          <a:ext cx="10694988" cy="468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Flexible schedules (in person; virtual; night options)</a:t>
          </a:r>
        </a:p>
      </dsp:txBody>
      <dsp:txXfrm>
        <a:off x="22846" y="2670851"/>
        <a:ext cx="10649296" cy="422308"/>
      </dsp:txXfrm>
    </dsp:sp>
    <dsp:sp modelId="{EB8A2B2D-4DC9-4B26-8DB2-7896A8DC3E66}">
      <dsp:nvSpPr>
        <dsp:cNvPr id="0" name=""/>
        <dsp:cNvSpPr/>
      </dsp:nvSpPr>
      <dsp:spPr>
        <a:xfrm>
          <a:off x="0" y="3173604"/>
          <a:ext cx="10694988" cy="468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Dual Credit classes with reduced tuition still an option for next semester</a:t>
          </a:r>
        </a:p>
      </dsp:txBody>
      <dsp:txXfrm>
        <a:off x="22846" y="3196450"/>
        <a:ext cx="10649296" cy="422308"/>
      </dsp:txXfrm>
    </dsp:sp>
    <dsp:sp modelId="{F76AA3E4-7B56-477D-8434-513E5B17769E}">
      <dsp:nvSpPr>
        <dsp:cNvPr id="0" name=""/>
        <dsp:cNvSpPr/>
      </dsp:nvSpPr>
      <dsp:spPr>
        <a:xfrm>
          <a:off x="0" y="3699204"/>
          <a:ext cx="10694988" cy="468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TMCC representative, Juan Gomez, will give be hosting workshops, dates to be determined</a:t>
          </a:r>
        </a:p>
      </dsp:txBody>
      <dsp:txXfrm>
        <a:off x="22846" y="3722050"/>
        <a:ext cx="10649296" cy="42230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713418-0B50-4CA9-8F93-FF5811C4F2C3}">
      <dsp:nvSpPr>
        <dsp:cNvPr id="0" name=""/>
        <dsp:cNvSpPr/>
      </dsp:nvSpPr>
      <dsp:spPr>
        <a:xfrm>
          <a:off x="0" y="1497"/>
          <a:ext cx="5924550" cy="63809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C6C82A-E73A-4925-9573-26B38B1BB8EE}">
      <dsp:nvSpPr>
        <dsp:cNvPr id="0" name=""/>
        <dsp:cNvSpPr/>
      </dsp:nvSpPr>
      <dsp:spPr>
        <a:xfrm>
          <a:off x="193022" y="145067"/>
          <a:ext cx="350949" cy="35094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8916FA-501F-4A07-AB2C-4A9667A96166}">
      <dsp:nvSpPr>
        <dsp:cNvPr id="0" name=""/>
        <dsp:cNvSpPr/>
      </dsp:nvSpPr>
      <dsp:spPr>
        <a:xfrm>
          <a:off x="736994" y="1497"/>
          <a:ext cx="5187555" cy="6380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7531" tIns="67531" rIns="67531" bIns="67531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Need 3.0 core GPA or Advanced diploma: Test scores not required</a:t>
          </a:r>
        </a:p>
      </dsp:txBody>
      <dsp:txXfrm>
        <a:off x="736994" y="1497"/>
        <a:ext cx="5187555" cy="638090"/>
      </dsp:txXfrm>
    </dsp:sp>
    <dsp:sp modelId="{00604E0C-78D7-4201-AAC8-F61B0E7D0DC5}">
      <dsp:nvSpPr>
        <dsp:cNvPr id="0" name=""/>
        <dsp:cNvSpPr/>
      </dsp:nvSpPr>
      <dsp:spPr>
        <a:xfrm>
          <a:off x="0" y="799110"/>
          <a:ext cx="5924550" cy="63809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73F4F7-BA05-4A9B-9C84-F0533A961F24}">
      <dsp:nvSpPr>
        <dsp:cNvPr id="0" name=""/>
        <dsp:cNvSpPr/>
      </dsp:nvSpPr>
      <dsp:spPr>
        <a:xfrm>
          <a:off x="193022" y="942680"/>
          <a:ext cx="350949" cy="35094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41899D-C3B5-4D13-8F6D-75F7206C9139}">
      <dsp:nvSpPr>
        <dsp:cNvPr id="0" name=""/>
        <dsp:cNvSpPr/>
      </dsp:nvSpPr>
      <dsp:spPr>
        <a:xfrm>
          <a:off x="736994" y="799110"/>
          <a:ext cx="2666047" cy="6380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7531" tIns="67531" rIns="67531" bIns="67531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Use GPA calculator on UNR website</a:t>
          </a:r>
        </a:p>
      </dsp:txBody>
      <dsp:txXfrm>
        <a:off x="736994" y="799110"/>
        <a:ext cx="2666047" cy="638090"/>
      </dsp:txXfrm>
    </dsp:sp>
    <dsp:sp modelId="{797A4FCE-D6CD-4867-88BF-750EE95158DD}">
      <dsp:nvSpPr>
        <dsp:cNvPr id="0" name=""/>
        <dsp:cNvSpPr/>
      </dsp:nvSpPr>
      <dsp:spPr>
        <a:xfrm>
          <a:off x="3403041" y="799110"/>
          <a:ext cx="2521508" cy="6380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7531" tIns="67531" rIns="67531" bIns="67531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chemeClr val="tx1"/>
              </a:solidFill>
              <a:hlinkClick xmlns:r="http://schemas.openxmlformats.org/officeDocument/2006/relationships"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http://www.unr.edu/admissions/how-to-apply/gpa-calculator</a:t>
          </a:r>
          <a:endParaRPr lang="en-US" sz="1100" kern="1200">
            <a:solidFill>
              <a:schemeClr val="tx1"/>
            </a:solidFill>
          </a:endParaRPr>
        </a:p>
      </dsp:txBody>
      <dsp:txXfrm>
        <a:off x="3403041" y="799110"/>
        <a:ext cx="2521508" cy="638090"/>
      </dsp:txXfrm>
    </dsp:sp>
    <dsp:sp modelId="{BBAB8D7A-8CF8-40D1-A232-36C9508FFD9D}">
      <dsp:nvSpPr>
        <dsp:cNvPr id="0" name=""/>
        <dsp:cNvSpPr/>
      </dsp:nvSpPr>
      <dsp:spPr>
        <a:xfrm>
          <a:off x="0" y="1596723"/>
          <a:ext cx="5924550" cy="63809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326644-6C38-4205-88AD-FA7BE9923C6D}">
      <dsp:nvSpPr>
        <dsp:cNvPr id="0" name=""/>
        <dsp:cNvSpPr/>
      </dsp:nvSpPr>
      <dsp:spPr>
        <a:xfrm>
          <a:off x="193022" y="1740293"/>
          <a:ext cx="350949" cy="350949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811F3E-A21A-4986-8D86-803D77DC5F20}">
      <dsp:nvSpPr>
        <dsp:cNvPr id="0" name=""/>
        <dsp:cNvSpPr/>
      </dsp:nvSpPr>
      <dsp:spPr>
        <a:xfrm>
          <a:off x="736994" y="1596723"/>
          <a:ext cx="5187555" cy="6380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7531" tIns="67531" rIns="67531" bIns="67531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UNR Representative is Julio Leyva</a:t>
          </a:r>
        </a:p>
      </dsp:txBody>
      <dsp:txXfrm>
        <a:off x="736994" y="1596723"/>
        <a:ext cx="5187555" cy="638090"/>
      </dsp:txXfrm>
    </dsp:sp>
    <dsp:sp modelId="{2376A96F-9BF5-40E0-B6D6-25C330566857}">
      <dsp:nvSpPr>
        <dsp:cNvPr id="0" name=""/>
        <dsp:cNvSpPr/>
      </dsp:nvSpPr>
      <dsp:spPr>
        <a:xfrm>
          <a:off x="0" y="2394336"/>
          <a:ext cx="5924550" cy="63809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3D7824-41C7-4D54-A8DA-7E60C5D971D5}">
      <dsp:nvSpPr>
        <dsp:cNvPr id="0" name=""/>
        <dsp:cNvSpPr/>
      </dsp:nvSpPr>
      <dsp:spPr>
        <a:xfrm>
          <a:off x="193022" y="2537906"/>
          <a:ext cx="350949" cy="350949"/>
        </a:xfrm>
        <a:prstGeom prst="rect">
          <a:avLst/>
        </a:prstGeom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14E8C7-0994-4BFB-B2EE-4D6B353B358E}">
      <dsp:nvSpPr>
        <dsp:cNvPr id="0" name=""/>
        <dsp:cNvSpPr/>
      </dsp:nvSpPr>
      <dsp:spPr>
        <a:xfrm>
          <a:off x="736994" y="2394336"/>
          <a:ext cx="5187555" cy="6380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7531" tIns="67531" rIns="67531" bIns="67531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Early Action deadline: September 1st</a:t>
          </a:r>
        </a:p>
      </dsp:txBody>
      <dsp:txXfrm>
        <a:off x="736994" y="2394336"/>
        <a:ext cx="5187555" cy="638090"/>
      </dsp:txXfrm>
    </dsp:sp>
    <dsp:sp modelId="{9C8000D9-CF01-4B09-B0E7-8EA6C15CAAA9}">
      <dsp:nvSpPr>
        <dsp:cNvPr id="0" name=""/>
        <dsp:cNvSpPr/>
      </dsp:nvSpPr>
      <dsp:spPr>
        <a:xfrm>
          <a:off x="0" y="3191949"/>
          <a:ext cx="5924550" cy="63809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CA5559-9675-4DE3-9EDA-AF3606509B7B}">
      <dsp:nvSpPr>
        <dsp:cNvPr id="0" name=""/>
        <dsp:cNvSpPr/>
      </dsp:nvSpPr>
      <dsp:spPr>
        <a:xfrm>
          <a:off x="193022" y="3335519"/>
          <a:ext cx="350949" cy="350949"/>
        </a:xfrm>
        <a:prstGeom prst="rect">
          <a:avLst/>
        </a:prstGeom>
        <a:blipFill>
          <a:blip xmlns:r="http://schemas.openxmlformats.org/officeDocument/2006/relationships"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FC19BF-973E-4F29-BE23-FED110FD8C5A}">
      <dsp:nvSpPr>
        <dsp:cNvPr id="0" name=""/>
        <dsp:cNvSpPr/>
      </dsp:nvSpPr>
      <dsp:spPr>
        <a:xfrm>
          <a:off x="736994" y="3191949"/>
          <a:ext cx="5187555" cy="6380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7531" tIns="67531" rIns="67531" bIns="67531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Feb 15</a:t>
          </a:r>
          <a:r>
            <a:rPr lang="en-US" sz="1800" kern="1200" baseline="30000"/>
            <a:t>th</a:t>
          </a:r>
          <a:r>
            <a:rPr lang="en-US" sz="1800" kern="1200"/>
            <a:t> deadline for Scholarships</a:t>
          </a:r>
        </a:p>
      </dsp:txBody>
      <dsp:txXfrm>
        <a:off x="736994" y="3191949"/>
        <a:ext cx="5187555" cy="638090"/>
      </dsp:txXfrm>
    </dsp:sp>
    <dsp:sp modelId="{BB79F5E0-E443-4410-A22E-8A3F49DB486D}">
      <dsp:nvSpPr>
        <dsp:cNvPr id="0" name=""/>
        <dsp:cNvSpPr/>
      </dsp:nvSpPr>
      <dsp:spPr>
        <a:xfrm>
          <a:off x="0" y="3989562"/>
          <a:ext cx="5924550" cy="63809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BC4140-9DAE-4BFD-A9BD-B8DC4C26BB7C}">
      <dsp:nvSpPr>
        <dsp:cNvPr id="0" name=""/>
        <dsp:cNvSpPr/>
      </dsp:nvSpPr>
      <dsp:spPr>
        <a:xfrm>
          <a:off x="193022" y="4133132"/>
          <a:ext cx="350949" cy="350949"/>
        </a:xfrm>
        <a:prstGeom prst="rect">
          <a:avLst/>
        </a:prstGeom>
        <a:blipFill>
          <a:blip xmlns:r="http://schemas.openxmlformats.org/officeDocument/2006/relationships"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37B05A-7BCA-44D1-98DC-FDC5DBBE5515}">
      <dsp:nvSpPr>
        <dsp:cNvPr id="0" name=""/>
        <dsp:cNvSpPr/>
      </dsp:nvSpPr>
      <dsp:spPr>
        <a:xfrm>
          <a:off x="736994" y="3989562"/>
          <a:ext cx="5187555" cy="6380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7531" tIns="67531" rIns="67531" bIns="67531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The Nevada Guarantee Gift Aid</a:t>
          </a:r>
        </a:p>
      </dsp:txBody>
      <dsp:txXfrm>
        <a:off x="736994" y="3989562"/>
        <a:ext cx="5187555" cy="6380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3CB2D1-FAA2-4E42-A66C-2CC966F05A00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2A38EE-2CE1-425D-B38E-F4FEB3EFE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2465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2A38EE-2CE1-425D-B38E-F4FEB3EFE06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971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ashoeschools.net/nscounseling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1140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https://www.washoeschools.net/nscounseling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0210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https://www.washoeschools.net/nscounseling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44134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lang="en-US" sz="1200" smtClean="0">
                <a:hlinkClick r:id="rId2"/>
              </a:defRPr>
            </a:lvl1pPr>
          </a:lstStyle>
          <a:p>
            <a:r>
              <a:rPr lang="en-US"/>
              <a:t>https://www.washoeschools.net/nscounseling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077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https://www.washoeschools.net/nscounselingt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5987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8534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mblock@washoeschools.net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3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https://www.washoeschools.net/nscounseling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9199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670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608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https://www.washoeschools.net/nscounseling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6905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B61BEF0D-F0BB-DE4B-95CE-6DB70DBA9567}" type="datetimeFigureOut">
              <a:rPr lang="en-US" smtClean="0"/>
              <a:pPr/>
              <a:t>8/24/2023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7521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https://www.washoeschools.net/nscounseling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8106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bigfuture.collegeboard.org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wiche.edu/tuition-savings/wue/" TargetMode="External"/><Relationship Id="rId5" Type="http://schemas.openxmlformats.org/officeDocument/2006/relationships/hyperlink" Target="https://www.cappex.com/" TargetMode="External"/><Relationship Id="rId4" Type="http://schemas.openxmlformats.org/officeDocument/2006/relationships/hyperlink" Target="https://www.niche.com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ashoeschoolsnv.scriborder.com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ct.org/content/act/en/products-and-services/the-act.html" TargetMode="External"/><Relationship Id="rId2" Type="http://schemas.openxmlformats.org/officeDocument/2006/relationships/hyperlink" Target="https://www.collegeboard.org/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washoeschools.net/nscounseling" TargetMode="External"/><Relationship Id="rId5" Type="http://schemas.openxmlformats.org/officeDocument/2006/relationships/hyperlink" Target="http://www.actstudent.org/" TargetMode="External"/><Relationship Id="rId4" Type="http://schemas.openxmlformats.org/officeDocument/2006/relationships/hyperlink" Target="http://www.collegeboard.org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shoeschools.net/cms/lib/NV01912265/Centricity/Domain/1227/North%20Star%20Senior%20Profile.docx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studentaid.gov/h/apply-for-aid/fafsa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ashoeschools.net/nscounseling" TargetMode="Externa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vadatreasurer.gov/GGMS/GGMS_Home/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tmcc.edu/nevada-promise-scholarship" TargetMode="External"/><Relationship Id="rId5" Type="http://schemas.openxmlformats.org/officeDocument/2006/relationships/hyperlink" Target="https://www.unr.edu/nevada-guarantee" TargetMode="External"/><Relationship Id="rId4" Type="http://schemas.openxmlformats.org/officeDocument/2006/relationships/hyperlink" Target="https://www.washoeschools.net/Page/9800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mmonapp.org/" TargetMode="External"/><Relationship Id="rId2" Type="http://schemas.openxmlformats.org/officeDocument/2006/relationships/hyperlink" Target="https://www.washoeschools.net/cms/lib/NV01912265/Centricity/Domain/1227/Get%20ready%20for%20College%20timeline%20flyer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coalitionforcollegeaccess.org/" TargetMode="External"/><Relationship Id="rId4" Type="http://schemas.openxmlformats.org/officeDocument/2006/relationships/hyperlink" Target="http://www.commonapp.org/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ashoeschools.net/nscounseling" TargetMode="Externa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tinyurl.com/McLaughlinHeather" TargetMode="External"/><Relationship Id="rId4" Type="http://schemas.openxmlformats.org/officeDocument/2006/relationships/hyperlink" Target="mailto:heather.mclaughlin@washoeschools.net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nv.headed2.com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washoeschools.net/nscounseling" TargetMode="External"/><Relationship Id="rId5" Type="http://schemas.openxmlformats.org/officeDocument/2006/relationships/hyperlink" Target="https://nevada.nepris.com/site" TargetMode="External"/><Relationship Id="rId4" Type="http://schemas.openxmlformats.org/officeDocument/2006/relationships/hyperlink" Target="https://www.careeronestop.org/Videos/CareerVideos/career-videos.aspx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hyperlink" Target="https://www.washoeschools.net/nscounseling" TargetMode="Externa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ctstudent.org/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ollegeboard.com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duation cap with tassel on wood table">
            <a:extLst>
              <a:ext uri="{FF2B5EF4-FFF2-40B4-BE49-F238E27FC236}">
                <a16:creationId xmlns:a16="http://schemas.microsoft.com/office/drawing/2014/main" id="{D9B2939B-A329-746F-10A8-BB1DA608E5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t="15411" r="-1" b="-1"/>
          <a:stretch/>
        </p:blipFill>
        <p:spPr>
          <a:xfrm>
            <a:off x="20" y="-160411"/>
            <a:ext cx="12191675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36794" y="270326"/>
            <a:ext cx="6247308" cy="4873558"/>
          </a:xfrm>
        </p:spPr>
        <p:txBody>
          <a:bodyPr vert="horz" lIns="91440" tIns="45720" rIns="91440" bIns="0" rtlCol="0" anchor="ctr">
            <a:normAutofit/>
          </a:bodyPr>
          <a:lstStyle/>
          <a:p>
            <a:pPr algn="ctr"/>
            <a:r>
              <a:rPr lang="en-US" sz="5400" b="1"/>
              <a:t>COLLEGE 101</a:t>
            </a:r>
            <a:br>
              <a:rPr lang="en-US" sz="4800"/>
            </a:br>
            <a:br>
              <a:rPr lang="en-US" sz="4800"/>
            </a:br>
            <a:r>
              <a:rPr lang="en-US" sz="4800"/>
              <a:t> what you need to know about applying to college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A561E9A0-EDA8-B633-5CE9-54A152B7BF1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038386" y="4757980"/>
            <a:ext cx="9980909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4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Presented by your counselor: </a:t>
            </a:r>
          </a:p>
          <a:p>
            <a:pPr algn="ctr">
              <a:spcAft>
                <a:spcPts val="600"/>
              </a:spcAft>
            </a:pPr>
            <a:r>
              <a:rPr lang="en-US" sz="4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Mrs. McLaughlin</a:t>
            </a:r>
          </a:p>
        </p:txBody>
      </p:sp>
    </p:spTree>
    <p:extLst>
      <p:ext uri="{BB962C8B-B14F-4D97-AF65-F5344CB8AC3E}">
        <p14:creationId xmlns:p14="http://schemas.microsoft.com/office/powerpoint/2010/main" val="40756587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49014"/>
    </mc:Choice>
    <mc:Fallback xmlns="">
      <p:transition spd="slow" advTm="49014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6870151-9189-4C3A-8379-EF3D95827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map of the united states of america with college logos&#10;&#10;Description automatically generated with medium confidence">
            <a:extLst>
              <a:ext uri="{FF2B5EF4-FFF2-40B4-BE49-F238E27FC236}">
                <a16:creationId xmlns:a16="http://schemas.microsoft.com/office/drawing/2014/main" id="{635AA7D7-1909-F4CD-6E14-FA68157EA6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2"/>
          <a:stretch/>
        </p:blipFill>
        <p:spPr>
          <a:xfrm>
            <a:off x="0" y="10"/>
            <a:ext cx="12191695" cy="6857990"/>
          </a:xfrm>
          <a:prstGeom prst="rect">
            <a:avLst/>
          </a:prstGeom>
        </p:spPr>
      </p:pic>
      <p:sp>
        <p:nvSpPr>
          <p:cNvPr id="12" name="Slide Number Placeholder 7">
            <a:extLst>
              <a:ext uri="{FF2B5EF4-FFF2-40B4-BE49-F238E27FC236}">
                <a16:creationId xmlns:a16="http://schemas.microsoft.com/office/drawing/2014/main" id="{123EA69C-102A-4DD0-9547-05DCD271D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12301" y="443732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4" name="Footer Placeholder 6">
            <a:extLst>
              <a:ext uri="{FF2B5EF4-FFF2-40B4-BE49-F238E27FC236}">
                <a16:creationId xmlns:a16="http://schemas.microsoft.com/office/drawing/2014/main" id="{6A862265-5CA3-4C40-8582-7534C3B03C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76636" y="540921"/>
            <a:ext cx="49739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00EF80B-0391-4082-9AF5-F15B091B4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93800"/>
            <a:ext cx="12192000" cy="5664199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87000"/>
                  <a:alpha val="4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0271" y="1193800"/>
            <a:ext cx="3193050" cy="4699000"/>
          </a:xfrm>
        </p:spPr>
        <p:txBody>
          <a:bodyPr anchor="ctr">
            <a:normAutofit/>
          </a:bodyPr>
          <a:lstStyle/>
          <a:p>
            <a:r>
              <a:rPr lang="en-US"/>
              <a:t>Research!!!!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33AC32D-5F44-45F7-A0BD-7C11A86BE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600200"/>
            <a:ext cx="0" cy="3657600"/>
          </a:xfrm>
          <a:prstGeom prst="line">
            <a:avLst/>
          </a:prstGeom>
          <a:ln w="317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722923" y="1934945"/>
            <a:ext cx="6831222" cy="4699000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indent="0">
              <a:buNone/>
            </a:pPr>
            <a:r>
              <a:rPr lang="en-US" sz="3200"/>
              <a:t>Helpful websites:</a:t>
            </a:r>
          </a:p>
          <a:p>
            <a:pPr lvl="1"/>
            <a:r>
              <a:rPr lang="en-US" sz="3200"/>
              <a:t>Big Future: </a:t>
            </a:r>
            <a:r>
              <a:rPr lang="en-US" sz="3200">
                <a:solidFill>
                  <a:srgbClr val="FFFF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https://bigfuture.collegeboard.org/</a:t>
            </a:r>
            <a:endParaRPr lang="en-US" sz="3200">
              <a:solidFill>
                <a:srgbClr val="FFFF00"/>
              </a:solidFill>
            </a:endParaRPr>
          </a:p>
          <a:p>
            <a:pPr lvl="1"/>
            <a:r>
              <a:rPr lang="en-US" sz="3200"/>
              <a:t>NICHE: </a:t>
            </a:r>
            <a:r>
              <a:rPr lang="en-US" sz="3200">
                <a:solidFill>
                  <a:srgbClr val="FFFF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https://www.niche.com/</a:t>
            </a:r>
            <a:endParaRPr lang="en-US" sz="3200">
              <a:solidFill>
                <a:srgbClr val="FFFF00"/>
              </a:solidFill>
            </a:endParaRPr>
          </a:p>
          <a:p>
            <a:pPr lvl="1"/>
            <a:r>
              <a:rPr lang="en-US" sz="3200" err="1">
                <a:solidFill>
                  <a:srgbClr val="FFFFFF"/>
                </a:solidFill>
              </a:rPr>
              <a:t>Cappex</a:t>
            </a:r>
            <a:r>
              <a:rPr lang="en-US" sz="3200">
                <a:solidFill>
                  <a:srgbClr val="FFFFFF"/>
                </a:solidFill>
              </a:rPr>
              <a:t>: </a:t>
            </a:r>
            <a:r>
              <a:rPr lang="en-US" sz="3200">
                <a:solidFill>
                  <a:srgbClr val="FFFF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https://www.cappex.com/</a:t>
            </a:r>
            <a:endParaRPr lang="en-US" sz="3200">
              <a:solidFill>
                <a:srgbClr val="FFFF00"/>
              </a:solidFill>
            </a:endParaRPr>
          </a:p>
          <a:p>
            <a:pPr lvl="1"/>
            <a:r>
              <a:rPr lang="en-US" sz="3200"/>
              <a:t>WUE: </a:t>
            </a:r>
            <a:r>
              <a:rPr lang="en-US" sz="3200">
                <a:solidFill>
                  <a:srgbClr val="FFFF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https://www.wiche.edu/tuition-savings/wue/</a:t>
            </a:r>
            <a:endParaRPr lang="en-US" sz="3200">
              <a:solidFill>
                <a:srgbClr val="FFFF00"/>
              </a:solidFill>
            </a:endParaRPr>
          </a:p>
          <a:p>
            <a:endParaRPr lang="en-US"/>
          </a:p>
          <a:p>
            <a:endParaRPr lang="en-US"/>
          </a:p>
          <a:p>
            <a:endParaRPr lang="en-US" u="sng"/>
          </a:p>
        </p:txBody>
      </p:sp>
      <p:sp>
        <p:nvSpPr>
          <p:cNvPr id="20" name="Date Placeholder 1">
            <a:extLst>
              <a:ext uri="{FF2B5EF4-FFF2-40B4-BE49-F238E27FC236}">
                <a16:creationId xmlns:a16="http://schemas.microsoft.com/office/drawing/2014/main" id="{3FBF03E8-C602-4192-9C52-F84B29FDC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23229" y="6007878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8915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49CE15F1-DDE3-9BCB-6C02-2B1FDCB0C7CB}"/>
              </a:ext>
            </a:extLst>
          </p:cNvPr>
          <p:cNvSpPr/>
          <p:nvPr/>
        </p:nvSpPr>
        <p:spPr>
          <a:xfrm>
            <a:off x="6968971" y="163437"/>
            <a:ext cx="3178206" cy="1754140"/>
          </a:xfrm>
          <a:prstGeom prst="cloudCallout">
            <a:avLst>
              <a:gd name="adj1" fmla="val 45187"/>
              <a:gd name="adj2" fmla="val 4945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6E9538-0D54-18AE-8370-4A8F76272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470517"/>
            <a:ext cx="5375349" cy="1383237"/>
          </a:xfrm>
        </p:spPr>
        <p:txBody>
          <a:bodyPr>
            <a:no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b="1" i="0" u="none" strike="noStrike" dirty="0">
                <a:solidFill>
                  <a:schemeClr val="accent1"/>
                </a:solidFill>
                <a:effectLst/>
                <a:latin typeface="Muli"/>
              </a:rPr>
              <a:t>HOW DO I FIGURE OUT WHAT IS THE RIGHT SCHOOL FOR ME?</a:t>
            </a:r>
            <a:br>
              <a:rPr lang="en-US" b="0" dirty="0">
                <a:solidFill>
                  <a:schemeClr val="accent1"/>
                </a:solidFill>
                <a:effectLst/>
              </a:rPr>
            </a:br>
            <a:br>
              <a:rPr lang="en-US" dirty="0">
                <a:solidFill>
                  <a:schemeClr val="accent1"/>
                </a:solidFill>
              </a:rPr>
            </a:b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C056DC-7E1D-30F2-169A-D563AB48A2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80" y="2015732"/>
            <a:ext cx="7994262" cy="3450613"/>
          </a:xfrm>
        </p:spPr>
        <p:txBody>
          <a:bodyPr>
            <a:normAutofit/>
          </a:bodyPr>
          <a:lstStyle/>
          <a:p>
            <a:pPr rtl="0" fontAlgn="base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Muli"/>
              </a:rPr>
              <a:t>Know your GPA, ACT/SAT score, career goals, and strong subjects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Muli"/>
              </a:rPr>
              <a:t>Identify your requirements: type of college</a:t>
            </a:r>
            <a:br>
              <a:rPr lang="en-US" sz="1800" b="0" i="0" u="none" strike="noStrike" dirty="0">
                <a:solidFill>
                  <a:srgbClr val="000000"/>
                </a:solidFill>
                <a:effectLst/>
                <a:latin typeface="Muli"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Muli"/>
              </a:rPr>
              <a:t>(2 year, 4 year, public, private,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Muli"/>
              </a:rPr>
              <a:t>etc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Muli"/>
              </a:rPr>
              <a:t>), geographic location, size, price range, entrance requirements, majors and career information, selectivity, school activities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Muli"/>
              </a:rPr>
              <a:t>Research each school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Muli"/>
              </a:rPr>
              <a:t>Visit the campus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Muli"/>
              </a:rPr>
              <a:t>Know how colleges evaluate you: academic record, rigor, test scores, auditions/portfolios, recommendations, extracurricular activities, majors, number of applicants, etc.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7A9B46D-0246-278B-1890-0E7883F8D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4134" y="1662985"/>
            <a:ext cx="2112572" cy="2112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EAD062-1E15-0924-27A7-E814BE05EBFE}"/>
              </a:ext>
            </a:extLst>
          </p:cNvPr>
          <p:cNvSpPr txBox="1"/>
          <p:nvPr/>
        </p:nvSpPr>
        <p:spPr>
          <a:xfrm>
            <a:off x="3051110" y="3248999"/>
            <a:ext cx="61022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6CD31F-2F1D-2D34-DA54-B4F712E31DDC}"/>
              </a:ext>
            </a:extLst>
          </p:cNvPr>
          <p:cNvSpPr txBox="1"/>
          <p:nvPr/>
        </p:nvSpPr>
        <p:spPr>
          <a:xfrm>
            <a:off x="3051699" y="3250992"/>
            <a:ext cx="61033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0191566E-012F-CF0F-70BB-6A41B3F39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2797" y="378201"/>
            <a:ext cx="1713045" cy="128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43991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4">
            <a:extLst>
              <a:ext uri="{FF2B5EF4-FFF2-40B4-BE49-F238E27FC236}">
                <a16:creationId xmlns:a16="http://schemas.microsoft.com/office/drawing/2014/main" id="{C6870151-9189-4C3A-8379-EF3D95827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erial view of empty auditorium">
            <a:extLst>
              <a:ext uri="{FF2B5EF4-FFF2-40B4-BE49-F238E27FC236}">
                <a16:creationId xmlns:a16="http://schemas.microsoft.com/office/drawing/2014/main" id="{2F84B5F2-4989-67EC-7A8B-6B1EEF88B7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grayscl/>
          </a:blip>
          <a:srcRect t="15728" r="-1" b="-1"/>
          <a:stretch/>
        </p:blipFill>
        <p:spPr>
          <a:xfrm>
            <a:off x="305" y="10"/>
            <a:ext cx="12191695" cy="6857990"/>
          </a:xfrm>
          <a:prstGeom prst="rect">
            <a:avLst/>
          </a:prstGeom>
        </p:spPr>
      </p:pic>
      <p:sp>
        <p:nvSpPr>
          <p:cNvPr id="32" name="Slide Number Placeholder 7">
            <a:extLst>
              <a:ext uri="{FF2B5EF4-FFF2-40B4-BE49-F238E27FC236}">
                <a16:creationId xmlns:a16="http://schemas.microsoft.com/office/drawing/2014/main" id="{123EA69C-102A-4DD0-9547-05DCD271D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12301" y="443732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29" name="Footer Placeholder 6">
            <a:extLst>
              <a:ext uri="{FF2B5EF4-FFF2-40B4-BE49-F238E27FC236}">
                <a16:creationId xmlns:a16="http://schemas.microsoft.com/office/drawing/2014/main" id="{6A862265-5CA3-4C40-8582-7534C3B03C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76636" y="540921"/>
            <a:ext cx="49739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00EF80B-0391-4082-9AF5-F15B091B4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93800"/>
            <a:ext cx="12192000" cy="5664199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87000"/>
                  <a:alpha val="4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C00436-6830-E3A5-2958-A4CFCF6C7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271" y="1193800"/>
            <a:ext cx="3193050" cy="4699000"/>
          </a:xfrm>
        </p:spPr>
        <p:txBody>
          <a:bodyPr anchor="ctr">
            <a:normAutofit/>
          </a:bodyPr>
          <a:lstStyle/>
          <a:p>
            <a:r>
              <a:rPr lang="en-US" dirty="0"/>
              <a:t>Criteria for College Admission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33AC32D-5F44-45F7-A0BD-7C11A86BE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600200"/>
            <a:ext cx="0" cy="3657600"/>
          </a:xfrm>
          <a:prstGeom prst="line">
            <a:avLst/>
          </a:prstGeom>
          <a:ln w="317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8E3C39-E25D-A72C-D070-A8E606E9C1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636" y="228601"/>
            <a:ext cx="7041191" cy="6396134"/>
          </a:xfrm>
        </p:spPr>
        <p:txBody>
          <a:bodyPr anchor="ctr">
            <a:normAutofit/>
          </a:bodyPr>
          <a:lstStyle/>
          <a:p>
            <a:pPr rtl="0" fontAlgn="base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400" b="1" i="0" u="none" strike="noStrike" dirty="0">
                <a:effectLst/>
              </a:rPr>
              <a:t>High School Transcript</a:t>
            </a:r>
          </a:p>
          <a:p>
            <a:pPr marL="742950" lvl="1" indent="-285750" rtl="0" fontAlgn="base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400" b="0" i="0" u="none" strike="noStrike" dirty="0">
                <a:effectLst/>
              </a:rPr>
              <a:t>Colleges will want to know your GPA and class rank.  They will also use your transcript to evaluate how many academic/core classes you’ve taken as well as how rigorous your high school career has been (including your senior year).  As a rule of thumb, students should take 3-4 core classes each semester. Most importantly for competitive universities.</a:t>
            </a:r>
          </a:p>
          <a:p>
            <a:pPr marL="742950" lvl="1" indent="-285750" rtl="0" fontAlgn="base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400" b="0" i="0" u="none" strike="noStrike" dirty="0">
                <a:effectLst/>
              </a:rPr>
              <a:t>Colleges will look for trends.  They like to see a consistent GPA and an upward trend in grades.</a:t>
            </a:r>
          </a:p>
          <a:p>
            <a:pPr marL="742950" lvl="1" indent="-285750" rtl="0" fontAlgn="base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400" b="0" i="0" u="none" strike="noStrike" dirty="0">
                <a:effectLst/>
              </a:rPr>
              <a:t>Occasionally a student has a bad trimester that could bring up red flags to a college.  This isn’t necessarily a deal-breaker so long as the student can explain to the college what the extenuating circumstances were.</a:t>
            </a:r>
          </a:p>
          <a:p>
            <a:pPr rtl="0" fontAlgn="base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400" b="0" i="0" u="none" strike="noStrike" dirty="0">
                <a:effectLst/>
              </a:rPr>
              <a:t>Standardized Test Scores (if required)</a:t>
            </a:r>
            <a:endParaRPr lang="en-US" sz="1400" b="1" i="0" u="none" strike="noStrike" dirty="0">
              <a:effectLst/>
            </a:endParaRPr>
          </a:p>
          <a:p>
            <a:pPr rtl="0" fontAlgn="base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400" b="0" i="0" u="none" strike="noStrike" dirty="0">
                <a:effectLst/>
              </a:rPr>
              <a:t>Extracurricular Activities and Community Service</a:t>
            </a:r>
            <a:endParaRPr lang="en-US" sz="1400" b="1" i="0" u="none" strike="noStrike" dirty="0">
              <a:effectLst/>
            </a:endParaRPr>
          </a:p>
          <a:p>
            <a:pPr rtl="0" fontAlgn="base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400" b="0" i="0" u="none" strike="noStrike" dirty="0">
                <a:effectLst/>
              </a:rPr>
              <a:t>Letters of Recommendation (if required)</a:t>
            </a:r>
            <a:endParaRPr lang="en-US" sz="1400" b="1" i="0" u="none" strike="noStrike" dirty="0">
              <a:effectLst/>
            </a:endParaRPr>
          </a:p>
          <a:p>
            <a:pPr rtl="0" fontAlgn="base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400" b="0" i="0" u="none" strike="noStrike" dirty="0">
                <a:effectLst/>
              </a:rPr>
              <a:t>Essays (if required)</a:t>
            </a:r>
            <a:endParaRPr lang="en-US" sz="1400" b="1" i="0" u="none" strike="noStrike" dirty="0">
              <a:effectLst/>
            </a:endParaRPr>
          </a:p>
          <a:p>
            <a:pPr rtl="0" fontAlgn="base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400" b="0" i="0" u="none" strike="noStrike" dirty="0">
                <a:effectLst/>
              </a:rPr>
              <a:t>Expressed desire to attend that particular school</a:t>
            </a:r>
            <a:endParaRPr lang="en-US" sz="1400" b="1" i="0" u="none" strike="noStrike" dirty="0">
              <a:effectLst/>
            </a:endParaRPr>
          </a:p>
          <a:p>
            <a:pPr rtl="0" fontAlgn="base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400" b="0" i="0" u="none" strike="noStrike" dirty="0">
                <a:effectLst/>
              </a:rPr>
              <a:t>Any Additional Admissions Criteria.  Can you show your uniqueness?</a:t>
            </a:r>
            <a:endParaRPr lang="en-US" sz="1400" b="1" i="0" u="none" strike="noStrike" dirty="0">
              <a:effectLst/>
            </a:endParaRPr>
          </a:p>
        </p:txBody>
      </p:sp>
      <p:sp>
        <p:nvSpPr>
          <p:cNvPr id="35" name="Date Placeholder 1">
            <a:extLst>
              <a:ext uri="{FF2B5EF4-FFF2-40B4-BE49-F238E27FC236}">
                <a16:creationId xmlns:a16="http://schemas.microsoft.com/office/drawing/2014/main" id="{3FBF03E8-C602-4192-9C52-F84B29FDC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23229" y="6007878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5914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B1582-AD1F-679E-1A80-D115A4355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</p:spPr>
        <p:txBody>
          <a:bodyPr>
            <a:normAutofit/>
          </a:bodyPr>
          <a:lstStyle/>
          <a:p>
            <a:r>
              <a:rPr lang="en-US" dirty="0"/>
              <a:t>How and When to Apply to College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64BC07-0790-7320-0A49-A7AADC1D2F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192" y="1853754"/>
            <a:ext cx="7386106" cy="4245107"/>
          </a:xfrm>
        </p:spPr>
        <p:txBody>
          <a:bodyPr>
            <a:normAutofit lnSpcReduction="10000"/>
          </a:bodyPr>
          <a:lstStyle/>
          <a:p>
            <a:pPr marL="0" indent="0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600" b="1" i="0" u="none" strike="noStrike" dirty="0">
                <a:effectLst/>
              </a:rPr>
              <a:t>HOW TO APPLY TO COLLEGE:</a:t>
            </a:r>
            <a:endParaRPr lang="en-US" sz="1600" b="0" dirty="0">
              <a:effectLst/>
            </a:endParaRPr>
          </a:p>
          <a:p>
            <a:pPr rtl="0" fontAlgn="base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effectLst/>
              </a:rPr>
              <a:t>All college applications will be done online.  Online applications are generally found on either the home page or admissions page on a college’s website.  </a:t>
            </a:r>
          </a:p>
          <a:p>
            <a:pPr rtl="0" fontAlgn="base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effectLst/>
              </a:rPr>
              <a:t>More selective schools, use the Common App.  The Common App is one application that several hundred colleges will use.  It is generally a much more extensive application than others.</a:t>
            </a:r>
          </a:p>
          <a:p>
            <a:pPr rtl="0" fontAlgn="base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effectLst/>
              </a:rPr>
              <a:t>Apply directly to the college, when possible.</a:t>
            </a:r>
          </a:p>
          <a:p>
            <a:pPr marL="0" indent="0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br>
              <a:rPr lang="en-US" sz="1600" b="0" dirty="0">
                <a:effectLst/>
              </a:rPr>
            </a:br>
            <a:r>
              <a:rPr lang="en-US" sz="1600" b="1" i="0" u="none" strike="noStrike" dirty="0">
                <a:effectLst/>
              </a:rPr>
              <a:t>WHEN TO APPLY TO COLLEGE:</a:t>
            </a:r>
            <a:endParaRPr lang="en-US" sz="1600" b="0" dirty="0">
              <a:effectLst/>
            </a:endParaRPr>
          </a:p>
          <a:p>
            <a:pPr rtl="0" fontAlgn="base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effectLst/>
              </a:rPr>
              <a:t>There are generally 3 different types of admissions: Rolling Admission, Early Action, and Early Decision.</a:t>
            </a:r>
          </a:p>
          <a:p>
            <a:pPr marL="742950" lvl="1" indent="-285750" rtl="0" fontAlgn="base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effectLst/>
              </a:rPr>
              <a:t>Rolling Admission: There is no set deadline but still plan on submitting by Nov 1st</a:t>
            </a:r>
          </a:p>
          <a:p>
            <a:pPr marL="742950" lvl="1" indent="-285750" rtl="0" fontAlgn="base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effectLst/>
              </a:rPr>
              <a:t>Early Action: There is a set deadline, usually November 1st</a:t>
            </a:r>
          </a:p>
          <a:p>
            <a:pPr marL="742950" lvl="1" indent="-285750" rtl="0" fontAlgn="base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effectLst/>
              </a:rPr>
              <a:t>Early Decision: There is a set deadline and this decision </a:t>
            </a:r>
            <a:r>
              <a:rPr lang="en-US" sz="1100" b="0" i="0" u="none" strike="noStrike" dirty="0">
                <a:effectLst/>
              </a:rPr>
              <a:t>is binding</a:t>
            </a:r>
          </a:p>
          <a:p>
            <a:pPr rtl="0" fontAlgn="base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effectLst/>
              </a:rPr>
              <a:t>Pay attention to each school’s application deadlines</a:t>
            </a:r>
          </a:p>
          <a:p>
            <a:pPr>
              <a:lnSpc>
                <a:spcPct val="110000"/>
              </a:lnSpc>
            </a:pPr>
            <a:endParaRPr lang="en-US" sz="1100" dirty="0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CDC29401-F8B6-2D35-1A77-D03CCAB0F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425" y="3152633"/>
            <a:ext cx="3909839" cy="290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7355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E23B5-D64A-37FA-688F-EC8ED6AA6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Send your Transcript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9353F8-BED6-ED9D-B030-DA078CAF0E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4362" y="2024609"/>
            <a:ext cx="9603275" cy="3450613"/>
          </a:xfrm>
        </p:spPr>
        <p:txBody>
          <a:bodyPr>
            <a:normAutofit fontScale="92500" lnSpcReduction="10000"/>
          </a:bodyPr>
          <a:lstStyle/>
          <a:p>
            <a:pPr rtl="0">
              <a:spcBef>
                <a:spcPts val="60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Each college you apply to will need a copy of your transcript in order for your application to be complete.  Students must you the district SCRIBS site to send their transcripts electronically to colleges. </a:t>
            </a:r>
            <a:r>
              <a:rPr lang="en-US" sz="1800" b="1" i="0" u="sng" strike="noStrike" dirty="0">
                <a:solidFill>
                  <a:srgbClr val="000000"/>
                </a:solidFill>
                <a:effectLst/>
              </a:rPr>
              <a:t>Your counselor is not responsible for sending transcripts.</a:t>
            </a:r>
          </a:p>
          <a:p>
            <a:pPr lvl="1">
              <a:spcBef>
                <a:spcPts val="600"/>
              </a:spcBef>
            </a:pPr>
            <a:r>
              <a:rPr lang="en-US" b="0" dirty="0">
                <a:effectLst/>
                <a:hlinkClick r:id="rId2"/>
              </a:rPr>
              <a:t>https://washoeschoolsnv.scriborder.com/</a:t>
            </a:r>
            <a:endParaRPr lang="en-US" b="0" dirty="0">
              <a:effectLst/>
            </a:endParaRPr>
          </a:p>
          <a:p>
            <a:pPr>
              <a:spcBef>
                <a:spcPts val="600"/>
              </a:spcBef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The students will also use this route to send their final transcripts at the end of the year to the college they will be attending.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400" b="1" dirty="0">
                <a:solidFill>
                  <a:srgbClr val="000000"/>
                </a:solidFill>
              </a:rPr>
              <a:t>What is a transcript?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Muli"/>
              </a:rPr>
              <a:t>Weighted and Unweighted GPAs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Muli"/>
              </a:rPr>
              <a:t>Class Rank (weighted and unweighted)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Muli"/>
              </a:rPr>
              <a:t>No Test Scores are reported on transcript </a:t>
            </a:r>
          </a:p>
          <a:p>
            <a:pPr marL="0" indent="0">
              <a:spcBef>
                <a:spcPts val="600"/>
              </a:spcBef>
              <a:buNone/>
            </a:pPr>
            <a:endParaRPr lang="en-US" sz="2400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57532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05299"/>
            <a:ext cx="9603275" cy="1049235"/>
          </a:xfrm>
        </p:spPr>
        <p:txBody>
          <a:bodyPr/>
          <a:lstStyle/>
          <a:p>
            <a:r>
              <a:rPr lang="en-US" dirty="0"/>
              <a:t>Test scores and how to send them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79268" y="1180729"/>
            <a:ext cx="10394707" cy="4476359"/>
          </a:xfrm>
        </p:spPr>
        <p:txBody>
          <a:bodyPr>
            <a:noAutofit/>
          </a:bodyPr>
          <a:lstStyle/>
          <a:p>
            <a:r>
              <a:rPr lang="en-US" sz="1400" b="1" dirty="0"/>
              <a:t>ACT w/writing </a:t>
            </a:r>
            <a:r>
              <a:rPr lang="en-US" sz="1400" b="1" dirty="0">
                <a:highlight>
                  <a:srgbClr val="FFFF00"/>
                </a:highlight>
              </a:rPr>
              <a:t>IS</a:t>
            </a:r>
            <a:r>
              <a:rPr lang="en-US" sz="1400" b="1" dirty="0"/>
              <a:t> a graduation requirement</a:t>
            </a:r>
            <a:r>
              <a:rPr lang="en-US" sz="1400" dirty="0"/>
              <a:t>. If you did not take it last spring, you will have to take it this year to graduate.</a:t>
            </a:r>
          </a:p>
          <a:p>
            <a:r>
              <a:rPr lang="en-US" sz="1400" dirty="0"/>
              <a:t>Do you need to take the SATs? </a:t>
            </a:r>
          </a:p>
          <a:p>
            <a:pPr lvl="1"/>
            <a:r>
              <a:rPr lang="en-US" sz="1400" dirty="0"/>
              <a:t>Previously was recommended, but now optional as most schools are not currently requiring scores for admission. </a:t>
            </a:r>
          </a:p>
          <a:p>
            <a:pPr lvl="1"/>
            <a:r>
              <a:rPr lang="en-US" sz="1400" dirty="0"/>
              <a:t>If you choose to take it, you must register yourself at </a:t>
            </a:r>
            <a:r>
              <a:rPr lang="en-US" sz="1400" dirty="0">
                <a:hlinkClick r:id="rId2"/>
              </a:rPr>
              <a:t>https://www.collegeboard.org/</a:t>
            </a:r>
            <a:endParaRPr lang="en-US" sz="1400" dirty="0"/>
          </a:p>
          <a:p>
            <a:r>
              <a:rPr lang="en-US" sz="1400" dirty="0"/>
              <a:t>If you want to retake the ACTs or do not want to wait until Spring, you must register yourself at </a:t>
            </a:r>
            <a:r>
              <a:rPr lang="en-US" sz="1400" dirty="0">
                <a:hlinkClick r:id="rId3"/>
              </a:rPr>
              <a:t>act.org</a:t>
            </a:r>
            <a:r>
              <a:rPr lang="en-US" sz="1400" dirty="0"/>
              <a:t>. For meeting graduation requirements, you must sign up for the ACT w/Writing.</a:t>
            </a:r>
          </a:p>
          <a:p>
            <a:r>
              <a:rPr lang="en-US" sz="1400" dirty="0"/>
              <a:t>Fee waivers are limited: email me to make a request</a:t>
            </a:r>
          </a:p>
          <a:p>
            <a:r>
              <a:rPr lang="en-US" sz="1400" dirty="0"/>
              <a:t>Research your colleges to see if they are test optional, most major universities are still test optional but may want test scores for course placement or scholarship opportunities.</a:t>
            </a:r>
          </a:p>
          <a:p>
            <a:pPr rtl="0">
              <a:spcBef>
                <a:spcPts val="600"/>
              </a:spcBef>
              <a:spcAft>
                <a:spcPts val="0"/>
              </a:spcAft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</a:rPr>
              <a:t>If you did not select your college/universities during the spring ACT test, then you will need to send them in the fall, if needed.  You will need to go to </a:t>
            </a:r>
            <a:r>
              <a:rPr lang="en-US" sz="1400" b="0" i="0" u="sng" strike="noStrike" dirty="0">
                <a:solidFill>
                  <a:srgbClr val="185DA2"/>
                </a:solidFill>
                <a:effectLst/>
                <a:hlinkClick r:id="rId4"/>
              </a:rPr>
              <a:t>www.collegeboard.org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</a:rPr>
              <a:t> or </a:t>
            </a:r>
            <a:r>
              <a:rPr lang="en-US" sz="1400" b="0" i="0" u="sng" strike="noStrike" dirty="0">
                <a:solidFill>
                  <a:srgbClr val="185DA2"/>
                </a:solidFill>
                <a:effectLst/>
                <a:hlinkClick r:id="rId5"/>
              </a:rPr>
              <a:t>www.actstudent.org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</a:rPr>
              <a:t> to have your test scores sent to each school you apply to.  Your scores are not sent through the guidance office, nor do they appear on your transcript. </a:t>
            </a:r>
            <a:endParaRPr lang="en-US" sz="1400" dirty="0"/>
          </a:p>
          <a:p>
            <a:r>
              <a:rPr lang="en-US" sz="1400" b="1" dirty="0"/>
              <a:t>NOT required at UNR/UNLV or NV Community Colleges but can be used for placement into college level Math and English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19912" y="5657088"/>
            <a:ext cx="7900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hlinkClick r:id="rId6"/>
              </a:rPr>
              <a:t>https://www.washoeschools.net/nscounseling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5913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Person writing on greeting card">
            <a:extLst>
              <a:ext uri="{FF2B5EF4-FFF2-40B4-BE49-F238E27FC236}">
                <a16:creationId xmlns:a16="http://schemas.microsoft.com/office/drawing/2014/main" id="{D5877CE8-73F6-343A-09E7-E7F40C1064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182681" y="0"/>
            <a:ext cx="7015237" cy="353997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06019B-37BA-2269-A630-5C4711BC3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562" y="245226"/>
            <a:ext cx="4869322" cy="1494797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Letter of Recommendation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12712B-776A-7B43-5228-F646BB49EF56}"/>
              </a:ext>
            </a:extLst>
          </p:cNvPr>
          <p:cNvSpPr txBox="1"/>
          <p:nvPr/>
        </p:nvSpPr>
        <p:spPr>
          <a:xfrm>
            <a:off x="506993" y="2175501"/>
            <a:ext cx="11513371" cy="458587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rtl="0" fontAlgn="base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i="0" u="none" strike="noStrike" dirty="0">
                <a:solidFill>
                  <a:schemeClr val="accent1"/>
                </a:solidFill>
                <a:effectLst/>
              </a:rPr>
              <a:t>Not every school requires them.</a:t>
            </a:r>
            <a:r>
              <a:rPr lang="en-US" sz="2000" b="0" i="0" u="none" strike="noStrike" dirty="0">
                <a:solidFill>
                  <a:schemeClr val="accent1"/>
                </a:solidFill>
                <a:effectLst/>
              </a:rPr>
              <a:t>  Find out who you need a letter from (counselor, core teacher, etc.).  </a:t>
            </a:r>
          </a:p>
          <a:p>
            <a:pPr rtl="0" fontAlgn="base">
              <a:spcBef>
                <a:spcPts val="600"/>
              </a:spcBef>
              <a:spcAft>
                <a:spcPts val="0"/>
              </a:spcAft>
            </a:pPr>
            <a:r>
              <a:rPr lang="en-US" sz="2000" b="0" i="0" u="none" strike="noStrike" dirty="0">
                <a:solidFill>
                  <a:schemeClr val="accent1"/>
                </a:solidFill>
                <a:effectLst/>
              </a:rPr>
              <a:t>Generally, if schools require a letter, it will be from a core teacher</a:t>
            </a:r>
          </a:p>
          <a:p>
            <a:pPr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chemeClr val="accent1"/>
                </a:solidFill>
                <a:effectLst/>
              </a:rPr>
              <a:t>During the summer or at the beginning of the school year, email this person and ask if they can write you a positive letter of recommendation. They will most likely give you a form to complete in order to get additional information from you or you can use this </a:t>
            </a:r>
            <a:r>
              <a:rPr lang="en-US" sz="2000" b="0" i="0" u="none" strike="noStrike" dirty="0">
                <a:solidFill>
                  <a:schemeClr val="accent1"/>
                </a:solidFill>
                <a:effectLst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Senior Profile</a:t>
            </a:r>
            <a:r>
              <a:rPr lang="en-US" sz="2000" dirty="0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000" dirty="0">
                <a:solidFill>
                  <a:schemeClr val="accent1"/>
                </a:solidFill>
              </a:rPr>
              <a:t>  </a:t>
            </a:r>
            <a:r>
              <a:rPr lang="en-US" sz="2000" b="0" i="0" u="none" strike="noStrike" dirty="0">
                <a:solidFill>
                  <a:schemeClr val="accent1"/>
                </a:solidFill>
                <a:effectLst/>
              </a:rPr>
              <a:t>(on the NS website).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chemeClr val="accent1"/>
                </a:solidFill>
                <a:effectLst/>
              </a:rPr>
              <a:t>In September of your senior year: remind them about your letter, inform them of the deadline, and ask if they need any additional information from you.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i="0" u="none" strike="noStrike" dirty="0">
                <a:solidFill>
                  <a:schemeClr val="accent1"/>
                </a:solidFill>
                <a:effectLst/>
              </a:rPr>
              <a:t>Don’t assume your counselor is writing a letter for you.  You still need to ask them.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chemeClr val="accent1"/>
                </a:solidFill>
                <a:effectLst/>
              </a:rPr>
              <a:t>Don’t ask them 2 weeks prior to needing the letter.  Give these people plenty of notice.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chemeClr val="accent1"/>
                </a:solidFill>
                <a:effectLst/>
              </a:rPr>
              <a:t>Write them a thank you note :) </a:t>
            </a:r>
          </a:p>
          <a:p>
            <a:pPr rtl="0" fontAlgn="base">
              <a:spcBef>
                <a:spcPts val="600"/>
              </a:spcBef>
              <a:spcAft>
                <a:spcPts val="0"/>
              </a:spcAft>
            </a:pPr>
            <a:endParaRPr lang="en-US" sz="1800" b="0" i="0" u="none" strike="noStrike" dirty="0">
              <a:solidFill>
                <a:srgbClr val="000000"/>
              </a:solidFill>
              <a:effectLst/>
              <a:latin typeface="Muli"/>
            </a:endParaRPr>
          </a:p>
          <a:p>
            <a:pPr marL="457200" rtl="0">
              <a:spcBef>
                <a:spcPts val="60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Muli"/>
              </a:rPr>
              <a:t>.</a:t>
            </a:r>
            <a:endParaRPr lang="en-US" b="0" dirty="0">
              <a:effectLst/>
            </a:endParaRPr>
          </a:p>
          <a:p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60864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eated person at wood table, holding pencil and writing on lined paper page in open notebook">
            <a:extLst>
              <a:ext uri="{FF2B5EF4-FFF2-40B4-BE49-F238E27FC236}">
                <a16:creationId xmlns:a16="http://schemas.microsoft.com/office/drawing/2014/main" id="{B92DC38B-ECF4-F89A-B74D-64DDF05EC6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91" t="20633" b="4164"/>
          <a:stretch/>
        </p:blipFill>
        <p:spPr>
          <a:xfrm>
            <a:off x="2" y="10"/>
            <a:ext cx="12191695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68B8211-0B9F-4516-8771-3316E00DB9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1643" y="636753"/>
            <a:ext cx="8299435" cy="5572811"/>
          </a:xfrm>
          <a:prstGeom prst="rect">
            <a:avLst/>
          </a:prstGeom>
          <a:solidFill>
            <a:srgbClr val="000001">
              <a:alpha val="7490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09CCC3-F744-E296-ED1E-6742ACED7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3421" y="804520"/>
            <a:ext cx="6815731" cy="1049235"/>
          </a:xfrm>
        </p:spPr>
        <p:txBody>
          <a:bodyPr>
            <a:normAutofit/>
          </a:bodyPr>
          <a:lstStyle/>
          <a:p>
            <a:r>
              <a:rPr lang="en-US" b="0">
                <a:solidFill>
                  <a:srgbClr val="FFFFFE"/>
                </a:solidFill>
                <a:effectLst/>
              </a:rPr>
              <a:t>Essay Writing Tips</a:t>
            </a:r>
            <a:endParaRPr lang="en-US">
              <a:solidFill>
                <a:srgbClr val="FFFFFE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7582E73-8B46-4A0E-944E-58357C8088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789" y="1847088"/>
            <a:ext cx="6813363" cy="0"/>
          </a:xfrm>
          <a:prstGeom prst="line">
            <a:avLst/>
          </a:prstGeom>
          <a:ln w="31750">
            <a:solidFill>
              <a:srgbClr val="CF994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067792-2D4F-941F-CDD6-ECFBB25C06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3421" y="2015733"/>
            <a:ext cx="6815731" cy="4021267"/>
          </a:xfrm>
        </p:spPr>
        <p:txBody>
          <a:bodyPr>
            <a:normAutofit/>
          </a:bodyPr>
          <a:lstStyle/>
          <a:p>
            <a:pPr rtl="0" fontAlgn="base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CF9942"/>
              </a:buClr>
              <a:buFont typeface="Arial" panose="020B0604020202020204" pitchFamily="34" charset="0"/>
              <a:buChar char="•"/>
            </a:pPr>
            <a:r>
              <a:rPr lang="en-US" sz="1400" b="0" i="0" u="none" strike="noStrike">
                <a:solidFill>
                  <a:srgbClr val="FFFFFE"/>
                </a:solidFill>
                <a:effectLst/>
              </a:rPr>
              <a:t>Answer the question</a:t>
            </a:r>
          </a:p>
          <a:p>
            <a:pPr rtl="0" fontAlgn="base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CF9942"/>
              </a:buClr>
              <a:buFont typeface="Arial" panose="020B0604020202020204" pitchFamily="34" charset="0"/>
              <a:buChar char="•"/>
            </a:pPr>
            <a:r>
              <a:rPr lang="en-US" sz="1400" b="0" i="0" u="none" strike="noStrike">
                <a:solidFill>
                  <a:srgbClr val="FFFFFE"/>
                </a:solidFill>
                <a:effectLst/>
              </a:rPr>
              <a:t>Be authentic</a:t>
            </a:r>
          </a:p>
          <a:p>
            <a:pPr rtl="0" fontAlgn="base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CF9942"/>
              </a:buClr>
              <a:buFont typeface="Arial" panose="020B0604020202020204" pitchFamily="34" charset="0"/>
              <a:buChar char="•"/>
            </a:pPr>
            <a:r>
              <a:rPr lang="en-US" sz="1400" b="0" i="0" u="none" strike="noStrike">
                <a:solidFill>
                  <a:srgbClr val="FFFFFE"/>
                </a:solidFill>
                <a:effectLst/>
              </a:rPr>
              <a:t>Don’t wait</a:t>
            </a:r>
          </a:p>
          <a:p>
            <a:pPr rtl="0" fontAlgn="base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CF9942"/>
              </a:buClr>
              <a:buFont typeface="Arial" panose="020B0604020202020204" pitchFamily="34" charset="0"/>
              <a:buChar char="•"/>
            </a:pPr>
            <a:r>
              <a:rPr lang="en-US" sz="1400" b="0" i="0" u="none" strike="noStrike">
                <a:solidFill>
                  <a:srgbClr val="FFFFFE"/>
                </a:solidFill>
                <a:effectLst/>
              </a:rPr>
              <a:t>Avoid re-writing your accomplishments.  The goal is to bring another dimension to your application.</a:t>
            </a:r>
          </a:p>
          <a:p>
            <a:pPr rtl="0" fontAlgn="base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CF9942"/>
              </a:buClr>
              <a:buFont typeface="Arial" panose="020B0604020202020204" pitchFamily="34" charset="0"/>
              <a:buChar char="•"/>
            </a:pPr>
            <a:r>
              <a:rPr lang="en-US" sz="1400" b="0" i="0" u="none" strike="noStrike">
                <a:solidFill>
                  <a:srgbClr val="FFFFFE"/>
                </a:solidFill>
                <a:effectLst/>
              </a:rPr>
              <a:t>Make sure not to lose your voice when others edit your essays</a:t>
            </a:r>
          </a:p>
          <a:p>
            <a:pPr rtl="0" fontAlgn="base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CF9942"/>
              </a:buClr>
              <a:buFont typeface="Arial" panose="020B0604020202020204" pitchFamily="34" charset="0"/>
              <a:buChar char="•"/>
            </a:pPr>
            <a:r>
              <a:rPr lang="en-US" sz="1400" b="0" i="0" u="none" strike="noStrike">
                <a:solidFill>
                  <a:srgbClr val="FFFFFE"/>
                </a:solidFill>
                <a:effectLst/>
              </a:rPr>
              <a:t>There is no right answer</a:t>
            </a:r>
          </a:p>
          <a:p>
            <a:pPr rtl="0" fontAlgn="base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CF9942"/>
              </a:buClr>
              <a:buFont typeface="Arial" panose="020B0604020202020204" pitchFamily="34" charset="0"/>
              <a:buChar char="•"/>
            </a:pPr>
            <a:r>
              <a:rPr lang="en-US" sz="1400" b="0" i="0" u="none" strike="noStrike">
                <a:solidFill>
                  <a:srgbClr val="FFFFFE"/>
                </a:solidFill>
                <a:effectLst/>
              </a:rPr>
              <a:t>When writing an essay for a particular school, tailor that essay for that school.  Why would you be a great fit at that school?  What do you know about or have done at that school?  Research your school before writing their essay.</a:t>
            </a:r>
          </a:p>
          <a:p>
            <a:pPr rtl="0" fontAlgn="base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CF9942"/>
              </a:buClr>
              <a:buFont typeface="Arial" panose="020B0604020202020204" pitchFamily="34" charset="0"/>
              <a:buChar char="•"/>
            </a:pPr>
            <a:r>
              <a:rPr lang="en-US" sz="1400" b="0" i="0" u="none" strike="noStrike">
                <a:solidFill>
                  <a:srgbClr val="FFFFFE"/>
                </a:solidFill>
                <a:effectLst/>
              </a:rPr>
              <a:t>What makes you unique?  Colleges may be reading 50,000 essays.  How do you separate yourself?</a:t>
            </a:r>
          </a:p>
          <a:p>
            <a:pPr rtl="0" fontAlgn="base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CF9942"/>
              </a:buClr>
              <a:buFont typeface="Arial" panose="020B0604020202020204" pitchFamily="34" charset="0"/>
              <a:buChar char="•"/>
            </a:pPr>
            <a:r>
              <a:rPr lang="en-US" sz="1400" b="0" i="0" u="none" strike="noStrike">
                <a:solidFill>
                  <a:srgbClr val="FFFFFE"/>
                </a:solidFill>
                <a:effectLst/>
              </a:rPr>
              <a:t>PROOFREAD/SPELL CHECK/GRAMMAR</a:t>
            </a:r>
          </a:p>
          <a:p>
            <a:pPr marL="0" indent="0">
              <a:lnSpc>
                <a:spcPct val="110000"/>
              </a:lnSpc>
              <a:buClr>
                <a:srgbClr val="CF9942"/>
              </a:buClr>
              <a:buNone/>
            </a:pPr>
            <a:br>
              <a:rPr lang="en-US" sz="1400" b="0">
                <a:solidFill>
                  <a:srgbClr val="FFFFFE"/>
                </a:solidFill>
                <a:effectLst/>
              </a:rPr>
            </a:br>
            <a:r>
              <a:rPr lang="en-US" sz="1400" b="0" i="1" u="none" strike="noStrike">
                <a:solidFill>
                  <a:srgbClr val="FFFFFE"/>
                </a:solidFill>
                <a:effectLst/>
              </a:rPr>
              <a:t>Essay Writing Tips</a:t>
            </a:r>
            <a:r>
              <a:rPr lang="en-US" sz="1400" b="0" i="0" u="none" strike="noStrike">
                <a:solidFill>
                  <a:srgbClr val="FFFFFE"/>
                </a:solidFill>
                <a:effectLst/>
              </a:rPr>
              <a:t>. Ann Arbor: U of Michigan, n.d. Print.</a:t>
            </a:r>
            <a:endParaRPr lang="en-US" sz="1400">
              <a:solidFill>
                <a:srgbClr val="FFFFF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7707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D396A-EE2B-F31D-2B86-4D17A3E9E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NCAA Eligibility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A8FCDF-73A1-B089-5571-D1437BB294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2964" y="2019549"/>
            <a:ext cx="11292395" cy="801943"/>
          </a:xfrm>
        </p:spPr>
        <p:txBody>
          <a:bodyPr>
            <a:noAutofit/>
          </a:bodyPr>
          <a:lstStyle/>
          <a:p>
            <a:r>
              <a:rPr lang="en-US" sz="1600" b="0" i="0" u="none" strike="noStrike" dirty="0">
                <a:solidFill>
                  <a:srgbClr val="000000"/>
                </a:solidFill>
                <a:effectLst/>
              </a:rPr>
              <a:t>All Division I and Division II student athletes must pass 16 NCAA approved courses (#) (in the correct areas) and earn at least a 2.3 GPA (DI) or a 2.0 GPA (DII),  and meet the corresponding score on either the ACT or the SAT in order to be eligible to participate in a college sport.</a:t>
            </a:r>
            <a:endParaRPr lang="en-US" sz="16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F226DC-72F1-DE21-DEE9-EB1A57257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2964" y="3259276"/>
            <a:ext cx="5051394" cy="2715396"/>
          </a:xfrm>
        </p:spPr>
        <p:txBody>
          <a:bodyPr>
            <a:normAutofit fontScale="25000" lnSpcReduction="20000"/>
          </a:bodyPr>
          <a:lstStyle/>
          <a:p>
            <a:pPr mar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5600" b="1" i="0" u="sng" dirty="0">
                <a:solidFill>
                  <a:srgbClr val="000000"/>
                </a:solidFill>
                <a:effectLst/>
              </a:rPr>
              <a:t>DIVISION I:</a:t>
            </a:r>
            <a:endParaRPr lang="en-US" sz="5600" b="0" dirty="0">
              <a:effectLst/>
            </a:endParaRPr>
          </a:p>
          <a:p>
            <a:pPr rtl="0" fontAlgn="base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300" b="0" i="0" u="none" strike="noStrike" dirty="0">
                <a:solidFill>
                  <a:srgbClr val="000000"/>
                </a:solidFill>
                <a:effectLst/>
              </a:rPr>
              <a:t>4 credits of English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300" b="0" i="0" u="none" strike="noStrike" dirty="0">
                <a:solidFill>
                  <a:srgbClr val="000000"/>
                </a:solidFill>
                <a:effectLst/>
              </a:rPr>
              <a:t>3 credits of Math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300" b="0" i="0" u="none" strike="noStrike" dirty="0">
                <a:solidFill>
                  <a:srgbClr val="000000"/>
                </a:solidFill>
                <a:effectLst/>
              </a:rPr>
              <a:t>2 credits of Natural/Physical Science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300" b="0" i="0" u="none" strike="noStrike" dirty="0">
                <a:solidFill>
                  <a:srgbClr val="000000"/>
                </a:solidFill>
                <a:effectLst/>
              </a:rPr>
              <a:t>1 additional credit of English, Math, or Natural/Physical Science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300" b="0" i="0" u="none" strike="noStrike" dirty="0">
                <a:solidFill>
                  <a:srgbClr val="000000"/>
                </a:solidFill>
                <a:effectLst/>
              </a:rPr>
              <a:t>2 credits of Social Science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300" b="0" i="0" u="none" strike="noStrike" dirty="0">
                <a:solidFill>
                  <a:srgbClr val="000000"/>
                </a:solidFill>
                <a:effectLst/>
              </a:rPr>
              <a:t>4 additional credits of approved courses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300" b="0" i="0" u="none" strike="noStrike" dirty="0">
                <a:solidFill>
                  <a:srgbClr val="000000"/>
                </a:solidFill>
                <a:effectLst/>
              </a:rPr>
              <a:t>10 of these credits must be taken prior to your senior year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300" b="0" i="0" u="none" strike="noStrike" dirty="0">
                <a:solidFill>
                  <a:srgbClr val="000000"/>
                </a:solidFill>
                <a:effectLst/>
              </a:rPr>
              <a:t>7 of these 10 must be in the areas of English, Math, and Science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300" b="0" i="0" u="none" strike="noStrike" dirty="0">
                <a:solidFill>
                  <a:srgbClr val="000000"/>
                </a:solidFill>
                <a:effectLst/>
              </a:rPr>
              <a:t>These 10 credits are locked in in terms of grades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442596-4E1C-5087-8FC6-06EFA6A3DA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 flipH="1" flipV="1">
            <a:off x="11057514" y="2825240"/>
            <a:ext cx="66206" cy="148779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7C082A-47B0-459E-E765-BAD8567B20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601810" y="3134026"/>
            <a:ext cx="5687664" cy="2637371"/>
          </a:xfrm>
        </p:spPr>
        <p:txBody>
          <a:bodyPr>
            <a:normAutofit fontScale="25000" lnSpcReduction="20000"/>
          </a:bodyPr>
          <a:lstStyle/>
          <a:p>
            <a:pPr mar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5600" b="1" i="0" u="sng" dirty="0">
                <a:solidFill>
                  <a:srgbClr val="000000"/>
                </a:solidFill>
                <a:effectLst/>
              </a:rPr>
              <a:t>DIVISION II:</a:t>
            </a:r>
            <a:endParaRPr lang="en-US" sz="5600" b="0" dirty="0">
              <a:effectLst/>
            </a:endParaRPr>
          </a:p>
          <a:p>
            <a:pPr rtl="0" fontAlgn="base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300" b="0" i="0" u="none" strike="noStrike" dirty="0">
                <a:solidFill>
                  <a:srgbClr val="000000"/>
                </a:solidFill>
                <a:effectLst/>
              </a:rPr>
              <a:t>3 credits of English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300" b="0" i="0" u="none" strike="noStrike" dirty="0">
                <a:solidFill>
                  <a:srgbClr val="000000"/>
                </a:solidFill>
                <a:effectLst/>
              </a:rPr>
              <a:t>2 credits of Math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300" b="0" i="0" u="none" strike="noStrike" dirty="0">
                <a:solidFill>
                  <a:srgbClr val="000000"/>
                </a:solidFill>
                <a:effectLst/>
              </a:rPr>
              <a:t>2 credits of Natural/Physical Science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300" b="0" i="0" u="none" strike="noStrike" dirty="0">
                <a:solidFill>
                  <a:srgbClr val="000000"/>
                </a:solidFill>
                <a:effectLst/>
              </a:rPr>
              <a:t>3 additional credits of English, Math, or Natural/Physical Science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300" b="0" i="0" u="none" strike="noStrike" dirty="0">
                <a:solidFill>
                  <a:srgbClr val="000000"/>
                </a:solidFill>
                <a:effectLst/>
              </a:rPr>
              <a:t>2 credits of Social Science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300" b="0" i="0" u="none" strike="noStrike" dirty="0">
                <a:solidFill>
                  <a:srgbClr val="000000"/>
                </a:solidFill>
                <a:effectLst/>
              </a:rPr>
              <a:t>4 additional credits of approved courses</a:t>
            </a:r>
          </a:p>
          <a:p>
            <a:pPr marL="0" indent="0">
              <a:buNone/>
            </a:pPr>
            <a:endParaRPr lang="en-US" sz="4300" dirty="0"/>
          </a:p>
          <a:p>
            <a:pPr mar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4300" b="1" i="0" u="sng" dirty="0">
                <a:solidFill>
                  <a:srgbClr val="000000"/>
                </a:solidFill>
                <a:effectLst/>
              </a:rPr>
              <a:t>DIVISION III:</a:t>
            </a:r>
            <a:endParaRPr lang="en-US" sz="4300" b="0" dirty="0">
              <a:effectLst/>
            </a:endParaRPr>
          </a:p>
          <a:p>
            <a:pPr rtl="0" fontAlgn="base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300" b="0" i="0" u="none" strike="noStrike" dirty="0">
                <a:solidFill>
                  <a:srgbClr val="000000"/>
                </a:solidFill>
                <a:effectLst/>
              </a:rPr>
              <a:t>Division III college-bound student-athletes are not certified by the NCAA Eligibility Center because Division III colleges and universities each set their own admissions standards.  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68D091ED-57C6-8628-DDAB-CA0BAF770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764" y="137140"/>
            <a:ext cx="1702794" cy="1663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07946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6870151-9189-4C3A-8379-EF3D95827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Pile of American dollar banknotes">
            <a:extLst>
              <a:ext uri="{FF2B5EF4-FFF2-40B4-BE49-F238E27FC236}">
                <a16:creationId xmlns:a16="http://schemas.microsoft.com/office/drawing/2014/main" id="{774AE7DD-8AD3-F6A5-C0A0-43B06366BA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grayscl/>
          </a:blip>
          <a:srcRect t="12610" r="-1" b="12388"/>
          <a:stretch/>
        </p:blipFill>
        <p:spPr>
          <a:xfrm>
            <a:off x="305" y="10"/>
            <a:ext cx="12191695" cy="6857990"/>
          </a:xfrm>
          <a:prstGeom prst="rect">
            <a:avLst/>
          </a:prstGeom>
        </p:spPr>
      </p:pic>
      <p:sp>
        <p:nvSpPr>
          <p:cNvPr id="12" name="Slide Number Placeholder 7">
            <a:extLst>
              <a:ext uri="{FF2B5EF4-FFF2-40B4-BE49-F238E27FC236}">
                <a16:creationId xmlns:a16="http://schemas.microsoft.com/office/drawing/2014/main" id="{123EA69C-102A-4DD0-9547-05DCD271D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12301" y="443732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4" name="Footer Placeholder 6">
            <a:extLst>
              <a:ext uri="{FF2B5EF4-FFF2-40B4-BE49-F238E27FC236}">
                <a16:creationId xmlns:a16="http://schemas.microsoft.com/office/drawing/2014/main" id="{6A862265-5CA3-4C40-8582-7534C3B03C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76636" y="540921"/>
            <a:ext cx="49739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00EF80B-0391-4082-9AF5-F15B091B4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93800"/>
            <a:ext cx="12192000" cy="5664199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87000"/>
                  <a:alpha val="4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0271" y="1193800"/>
            <a:ext cx="3193050" cy="4699000"/>
          </a:xfrm>
        </p:spPr>
        <p:txBody>
          <a:bodyPr anchor="ctr">
            <a:normAutofit/>
          </a:bodyPr>
          <a:lstStyle/>
          <a:p>
            <a:r>
              <a:rPr lang="en-US" b="1"/>
              <a:t>HOW TO PAY FOR COLLEGE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33AC32D-5F44-45F7-A0BD-7C11A86BE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600200"/>
            <a:ext cx="0" cy="3657600"/>
          </a:xfrm>
          <a:prstGeom prst="line">
            <a:avLst/>
          </a:prstGeom>
          <a:ln w="317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976636" y="1193800"/>
            <a:ext cx="6085091" cy="4699000"/>
          </a:xfrm>
        </p:spPr>
        <p:txBody>
          <a:bodyPr anchor="ctr">
            <a:normAutofit/>
          </a:bodyPr>
          <a:lstStyle/>
          <a:p>
            <a:r>
              <a:rPr lang="en-US"/>
              <a:t>Grants, Scholarships and Loans: What’s the difference?</a:t>
            </a:r>
          </a:p>
          <a:p>
            <a:r>
              <a:rPr lang="en-US"/>
              <a:t>FAFSA: Free Application For Federal Student Aid</a:t>
            </a:r>
          </a:p>
          <a:p>
            <a:pPr lvl="1"/>
            <a:r>
              <a:rPr lang="en-US"/>
              <a:t>Be on top of it! You can fill it out starting October 1</a:t>
            </a:r>
            <a:r>
              <a:rPr lang="en-US" baseline="30000"/>
              <a:t>st</a:t>
            </a:r>
            <a:endParaRPr lang="en-US"/>
          </a:p>
          <a:p>
            <a:pPr lvl="1"/>
            <a:r>
              <a:rPr lang="en-US"/>
              <a:t>TMCC and UNR will be holding FAFSA application workshops. Check counseling website for links (Dates TBD).</a:t>
            </a:r>
          </a:p>
          <a:p>
            <a:pPr lvl="1"/>
            <a:r>
              <a:rPr lang="en-US">
                <a:hlinkClick r:id="rId3"/>
              </a:rPr>
              <a:t>Go to FAFSA.gov</a:t>
            </a:r>
          </a:p>
          <a:p>
            <a:pPr lvl="1"/>
            <a:r>
              <a:rPr lang="en-US"/>
              <a:t>Beware any other FAFSA sites as they typically charge fees</a:t>
            </a:r>
          </a:p>
          <a:p>
            <a:r>
              <a:rPr lang="en-US"/>
              <a:t>Most scholarships require you to fill out the FAFSA</a:t>
            </a:r>
          </a:p>
          <a:p>
            <a:r>
              <a:rPr lang="en-US"/>
              <a:t>Fill out regardless of income</a:t>
            </a:r>
          </a:p>
          <a:p>
            <a:pPr lvl="1"/>
            <a:endParaRPr lang="en-US"/>
          </a:p>
        </p:txBody>
      </p:sp>
      <p:sp>
        <p:nvSpPr>
          <p:cNvPr id="20" name="Date Placeholder 1">
            <a:extLst>
              <a:ext uri="{FF2B5EF4-FFF2-40B4-BE49-F238E27FC236}">
                <a16:creationId xmlns:a16="http://schemas.microsoft.com/office/drawing/2014/main" id="{3FBF03E8-C602-4192-9C52-F84B29FDC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23229" y="6007878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9304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000"/>
              <a:t>What are we going to talk about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4071074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r>
              <a:rPr lang="en-US" sz="2400" dirty="0"/>
              <a:t>College Options</a:t>
            </a:r>
          </a:p>
          <a:p>
            <a:pPr lvl="1"/>
            <a:r>
              <a:rPr lang="en-US" sz="2200" dirty="0"/>
              <a:t>Do I want/need to go to college?</a:t>
            </a:r>
            <a:endParaRPr lang="en-US" dirty="0"/>
          </a:p>
          <a:p>
            <a:pPr lvl="1"/>
            <a:r>
              <a:rPr lang="en-US" sz="2200" dirty="0"/>
              <a:t>University or Community College?</a:t>
            </a:r>
            <a:endParaRPr lang="en-US" dirty="0"/>
          </a:p>
          <a:p>
            <a:pPr lvl="1"/>
            <a:r>
              <a:rPr lang="en-US" sz="2200" dirty="0"/>
              <a:t>Where? What? How? When?</a:t>
            </a:r>
          </a:p>
          <a:p>
            <a:pPr lvl="1"/>
            <a:r>
              <a:rPr lang="en-US" sz="2200" dirty="0"/>
              <a:t>Stay in state? Apply out of state?</a:t>
            </a:r>
          </a:p>
          <a:p>
            <a:r>
              <a:rPr lang="en-US" sz="2400" dirty="0"/>
              <a:t>College Application Process</a:t>
            </a:r>
          </a:p>
          <a:p>
            <a:pPr lvl="1"/>
            <a:r>
              <a:rPr lang="en-US" sz="2200" dirty="0"/>
              <a:t>Direct Application, Common App, Coalition App</a:t>
            </a:r>
          </a:p>
          <a:p>
            <a:pPr lvl="1"/>
            <a:r>
              <a:rPr lang="en-US" sz="2200" dirty="0"/>
              <a:t>ACTs/SATs</a:t>
            </a:r>
          </a:p>
          <a:p>
            <a:pPr lvl="1"/>
            <a:r>
              <a:rPr lang="en-US" sz="2200" dirty="0"/>
              <a:t>Letters or Recommendation</a:t>
            </a:r>
          </a:p>
          <a:p>
            <a:pPr lvl="1"/>
            <a:r>
              <a:rPr lang="en-US" sz="2200" dirty="0"/>
              <a:t>Essays</a:t>
            </a:r>
          </a:p>
          <a:p>
            <a:r>
              <a:rPr lang="en-US" sz="2400" dirty="0"/>
              <a:t>Financial Aid/Scholarships</a:t>
            </a:r>
          </a:p>
          <a:p>
            <a:pPr lvl="1"/>
            <a:r>
              <a:rPr lang="en-US" sz="2200" dirty="0"/>
              <a:t>NV Promise &amp; Millennium</a:t>
            </a:r>
            <a:endParaRPr lang="en-US" sz="2400" dirty="0"/>
          </a:p>
          <a:p>
            <a:r>
              <a:rPr lang="en-US" sz="2400" dirty="0"/>
              <a:t>Senior Meetings</a:t>
            </a:r>
          </a:p>
          <a:p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85800" y="6305158"/>
            <a:ext cx="7900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2"/>
              </a:rPr>
              <a:t>https://www.washoeschools.net/nscounseling</a:t>
            </a:r>
            <a:endParaRPr lang="en-US" sz="3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74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28"/>
    </mc:Choice>
    <mc:Fallback xmlns="">
      <p:transition spd="slow" advTm="3428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4946" y="877747"/>
            <a:ext cx="9603275" cy="1049235"/>
          </a:xfrm>
        </p:spPr>
        <p:txBody>
          <a:bodyPr/>
          <a:lstStyle/>
          <a:p>
            <a:r>
              <a:rPr lang="en-US"/>
              <a:t>Scholarships</a:t>
            </a:r>
          </a:p>
        </p:txBody>
      </p:sp>
      <p:pic>
        <p:nvPicPr>
          <p:cNvPr id="6" name="Picture 5" descr="Jars of coins">
            <a:extLst>
              <a:ext uri="{FF2B5EF4-FFF2-40B4-BE49-F238E27FC236}">
                <a16:creationId xmlns:a16="http://schemas.microsoft.com/office/drawing/2014/main" id="{61E73ECB-B8C0-8F9C-4962-C97F9F73766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0"/>
            <a:ext cx="12260062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819912" y="1762125"/>
            <a:ext cx="10394707" cy="4398978"/>
          </a:xfrm>
        </p:spPr>
        <p:txBody>
          <a:bodyPr vert="horz" lIns="91440" tIns="45720" rIns="91440" bIns="45720" rtlCol="0" anchor="t">
            <a:normAutofit fontScale="47500" lnSpcReduction="20000"/>
          </a:bodyPr>
          <a:lstStyle/>
          <a:p>
            <a:r>
              <a:rPr lang="en-US" sz="3600" dirty="0"/>
              <a:t>There is a lot of free money out there, go get it!!! Every dollar adds up $$$</a:t>
            </a:r>
          </a:p>
          <a:p>
            <a:r>
              <a:rPr lang="en-US" sz="3600" i="0" u="none" strike="noStrike" dirty="0">
                <a:solidFill>
                  <a:srgbClr val="000000"/>
                </a:solidFill>
                <a:effectLst/>
              </a:rPr>
              <a:t>College websites under financial aid/scholarships: </a:t>
            </a:r>
            <a:r>
              <a:rPr lang="en-US" sz="3600" b="0" i="0" u="none" strike="noStrike" dirty="0">
                <a:solidFill>
                  <a:srgbClr val="000000"/>
                </a:solidFill>
                <a:effectLst/>
              </a:rPr>
              <a:t>you will find both merit based (generally automatically given based on your GPA and test score) and need based (ones that must be applied for) scholarships</a:t>
            </a:r>
            <a:endParaRPr lang="en-US" sz="3600" dirty="0"/>
          </a:p>
          <a:p>
            <a:r>
              <a:rPr lang="en-US" sz="3600" dirty="0"/>
              <a:t>Millennium scholarship= 3.25 weighted GPA</a:t>
            </a:r>
          </a:p>
          <a:p>
            <a:pPr lvl="1"/>
            <a:r>
              <a:rPr lang="en-US" sz="3400" dirty="0"/>
              <a:t>Your name will be submitted to the state after Graduation if you meet the requirements.</a:t>
            </a:r>
          </a:p>
          <a:p>
            <a:pPr lvl="1"/>
            <a:r>
              <a:rPr lang="en-US" sz="3400" dirty="0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https://www.nevadatreasurer.gov/GGMS/GGMS_Home/</a:t>
            </a:r>
            <a:endParaRPr lang="en-US" sz="3400" dirty="0">
              <a:solidFill>
                <a:schemeClr val="accent1"/>
              </a:solidFill>
            </a:endParaRPr>
          </a:p>
          <a:p>
            <a:r>
              <a:rPr lang="en-US" sz="3600" dirty="0"/>
              <a:t>NS Counseling website for local scholarships: </a:t>
            </a:r>
            <a:r>
              <a:rPr lang="en-US" sz="3600" dirty="0">
                <a:solidFill>
                  <a:schemeClr val="accen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https://www.washoeschools.net/Page/9800</a:t>
            </a:r>
            <a:endParaRPr lang="en-US" sz="3600" dirty="0">
              <a:solidFill>
                <a:schemeClr val="accent1"/>
              </a:solidFill>
            </a:endParaRPr>
          </a:p>
          <a:p>
            <a:r>
              <a:rPr lang="en-US" sz="3600" dirty="0"/>
              <a:t>UNR “The Nevada Guarantee” for low income students: </a:t>
            </a:r>
            <a:r>
              <a:rPr lang="en-US" sz="3600" dirty="0">
                <a:solidFill>
                  <a:schemeClr val="accent1"/>
                </a:solidFill>
                <a:ea typeface="+mn-lt"/>
                <a:cs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https://www.unr.edu/nevada-guarantee</a:t>
            </a:r>
            <a:endParaRPr lang="en-US" sz="3600" dirty="0">
              <a:solidFill>
                <a:schemeClr val="accent1"/>
              </a:solidFill>
            </a:endParaRPr>
          </a:p>
          <a:p>
            <a:r>
              <a:rPr lang="en-US" sz="3600" dirty="0"/>
              <a:t>UNR Freshmen Scholarships</a:t>
            </a:r>
          </a:p>
          <a:p>
            <a:r>
              <a:rPr lang="en-US" sz="3600" dirty="0"/>
              <a:t>TMCC Nevada Promise: </a:t>
            </a:r>
            <a:r>
              <a:rPr lang="en-US" sz="3600" dirty="0">
                <a:solidFill>
                  <a:schemeClr val="accent1"/>
                </a:solidFill>
                <a:ea typeface="+mn-lt"/>
                <a:cs typeface="+mn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https://www.tmcc.edu/nevada-promise-scholarship</a:t>
            </a:r>
          </a:p>
          <a:p>
            <a:r>
              <a:rPr lang="en-US" sz="3600" dirty="0"/>
              <a:t>You or your parents’ employer, bank or credit union</a:t>
            </a:r>
          </a:p>
          <a:p>
            <a:pPr marL="0" indent="0">
              <a:buNone/>
            </a:pP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819912" y="5657088"/>
            <a:ext cx="7900416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9695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C36B8-6D7E-F059-1F39-3479FDEC3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College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EBF457-0150-2304-7CCF-9790E68908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905" y="2015732"/>
            <a:ext cx="10539949" cy="345061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Use the </a:t>
            </a:r>
            <a:r>
              <a:rPr lang="en-US" dirty="0">
                <a:hlinkClick r:id="rId2"/>
              </a:rPr>
              <a:t>“Get Ready for College” </a:t>
            </a:r>
            <a:r>
              <a:rPr lang="en-US" dirty="0"/>
              <a:t>Handout for reference</a:t>
            </a:r>
          </a:p>
          <a:p>
            <a:pPr lvl="1"/>
            <a:r>
              <a:rPr lang="en-US" dirty="0"/>
              <a:t>RESEARCH!!!!</a:t>
            </a:r>
          </a:p>
          <a:p>
            <a:r>
              <a:rPr lang="en-US" u="sng" dirty="0"/>
              <a:t>Deadlines are extremely important!! You don’t get to hand in anything late, ever!</a:t>
            </a:r>
          </a:p>
          <a:p>
            <a:pPr lvl="1"/>
            <a:r>
              <a:rPr lang="en-US" dirty="0"/>
              <a:t>Common Application: </a:t>
            </a:r>
            <a:r>
              <a:rPr lang="en-US" dirty="0">
                <a:hlinkClick r:id="rId3"/>
              </a:rPr>
              <a:t>https://www.commonapp.org/</a:t>
            </a:r>
            <a:endParaRPr lang="en-US" dirty="0"/>
          </a:p>
          <a:p>
            <a:pPr lvl="2">
              <a:spcBef>
                <a:spcPts val="600"/>
              </a:spcBef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To begin Common App you will need to create an account.  You can do this at  </a:t>
            </a:r>
            <a:r>
              <a:rPr lang="en-US" sz="1800" b="0" i="0" u="sng" strike="noStrike" dirty="0">
                <a:solidFill>
                  <a:srgbClr val="185DA2"/>
                </a:solidFill>
                <a:effectLst/>
                <a:hlinkClick r:id="rId4"/>
              </a:rPr>
              <a:t>www.commonapp.org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  or by clicking on the “Apply Now” link on a Common App school’s website. </a:t>
            </a:r>
          </a:p>
          <a:p>
            <a:pPr lvl="2">
              <a:spcBef>
                <a:spcPts val="600"/>
              </a:spcBef>
            </a:pPr>
            <a:r>
              <a:rPr lang="en-US" sz="1800" b="0" dirty="0">
                <a:effectLst/>
              </a:rPr>
              <a:t>Opens August 1</a:t>
            </a:r>
            <a:r>
              <a:rPr lang="en-US" sz="1800" b="0" baseline="30000" dirty="0">
                <a:effectLst/>
              </a:rPr>
              <a:t>st</a:t>
            </a:r>
            <a:r>
              <a:rPr lang="en-US" sz="1800" b="0" dirty="0">
                <a:effectLst/>
              </a:rPr>
              <a:t>; essay prompts are available now to start…</a:t>
            </a:r>
            <a:r>
              <a:rPr lang="en-US" sz="1800" b="1" dirty="0">
                <a:effectLst/>
              </a:rPr>
              <a:t>just don’t create an account until August 1</a:t>
            </a:r>
            <a:r>
              <a:rPr lang="en-US" sz="1800" b="1" baseline="30000" dirty="0">
                <a:effectLst/>
              </a:rPr>
              <a:t>st  </a:t>
            </a:r>
            <a:r>
              <a:rPr lang="en-US" sz="1800" b="1" dirty="0">
                <a:effectLst/>
              </a:rPr>
              <a:t>.</a:t>
            </a:r>
          </a:p>
          <a:p>
            <a:pPr marL="0" indent="0" rtl="0">
              <a:spcBef>
                <a:spcPts val="600"/>
              </a:spcBef>
              <a:spcAft>
                <a:spcPts val="0"/>
              </a:spcAft>
              <a:buNone/>
            </a:pPr>
            <a:br>
              <a:rPr lang="en-US" sz="1800" b="0" dirty="0">
                <a:effectLst/>
              </a:rPr>
            </a:b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Muli"/>
              </a:rPr>
              <a:t>Please note, although there are over 1000 colleges and universities who use Common App, not every school does.  Please check with your college before beginning the Common App.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Coalition Application: </a:t>
            </a:r>
            <a:r>
              <a:rPr lang="en-US" dirty="0">
                <a:hlinkClick r:id="rId5"/>
              </a:rPr>
              <a:t>https://www.coalitionforcollegeaccess.org/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3640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2475" y="609600"/>
            <a:ext cx="3643150" cy="5603310"/>
          </a:xfrm>
        </p:spPr>
        <p:txBody>
          <a:bodyPr>
            <a:normAutofit/>
          </a:bodyPr>
          <a:lstStyle/>
          <a:p>
            <a:r>
              <a:rPr lang="en-US"/>
              <a:t>UNR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9D8BBB1-29A0-405C-9DD5-8DB3F0F548DA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88451011"/>
              </p:ext>
            </p:extLst>
          </p:nvPr>
        </p:nvGraphicFramePr>
        <p:xfrm>
          <a:off x="6083293" y="1176569"/>
          <a:ext cx="5924550" cy="4629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6" descr="A group of people walking on a sidewalk&#10;&#10;Description automatically generated with low confidence">
            <a:extLst>
              <a:ext uri="{FF2B5EF4-FFF2-40B4-BE49-F238E27FC236}">
                <a16:creationId xmlns:a16="http://schemas.microsoft.com/office/drawing/2014/main" id="{E945DD48-AEFE-8E60-B12D-E9F43F035225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85000"/>
          </a:blip>
          <a:stretch>
            <a:fillRect/>
          </a:stretch>
        </p:blipFill>
        <p:spPr>
          <a:xfrm>
            <a:off x="1" y="-17745"/>
            <a:ext cx="60832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2546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Senior meetings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255102" cy="378698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dirty="0"/>
              <a:t>Senior meetings are REQUIRED.  The meeting link is in the email that I sent via </a:t>
            </a:r>
            <a:r>
              <a:rPr lang="en-US" sz="2400" dirty="0" err="1"/>
              <a:t>Edgenuity</a:t>
            </a:r>
            <a:r>
              <a:rPr lang="en-US" sz="2400" dirty="0"/>
              <a:t>.</a:t>
            </a:r>
          </a:p>
          <a:p>
            <a:r>
              <a:rPr lang="en-US" sz="2400" dirty="0"/>
              <a:t>We will review Grad Plan, diploma track and post secondary plans (including college questions/concerns)</a:t>
            </a:r>
          </a:p>
          <a:p>
            <a:r>
              <a:rPr lang="en-US" sz="2400" dirty="0"/>
              <a:t>North Star Counseling website (tons of information) </a:t>
            </a:r>
            <a:r>
              <a:rPr lang="en-US" sz="2400" dirty="0">
                <a:hlinkClick r:id="rId2"/>
              </a:rPr>
              <a:t>https://www.washoeschools.net/nscounseling</a:t>
            </a:r>
            <a:r>
              <a:rPr lang="en-US" sz="2400" dirty="0"/>
              <a:t>  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058283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ooden blocks with question marks">
            <a:extLst>
              <a:ext uri="{FF2B5EF4-FFF2-40B4-BE49-F238E27FC236}">
                <a16:creationId xmlns:a16="http://schemas.microsoft.com/office/drawing/2014/main" id="{153ABD25-BA19-25F3-DD29-3D7226EF9F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</a:blip>
          <a:srcRect t="12160" b="3595"/>
          <a:stretch/>
        </p:blipFill>
        <p:spPr>
          <a:xfrm>
            <a:off x="0" y="-347381"/>
            <a:ext cx="12191980" cy="68559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DEA3CE-E6E4-DF99-BB20-7E53DE7E8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2781" y="209513"/>
            <a:ext cx="5062947" cy="1051116"/>
          </a:xfr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dirty="0">
                <a:solidFill>
                  <a:schemeClr val="accent2"/>
                </a:solidFill>
              </a:rPr>
              <a:t>Questions????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00D58E-572F-0690-3D30-49DA59F8D316}"/>
              </a:ext>
            </a:extLst>
          </p:cNvPr>
          <p:cNvSpPr txBox="1"/>
          <p:nvPr/>
        </p:nvSpPr>
        <p:spPr>
          <a:xfrm>
            <a:off x="168674" y="1817523"/>
            <a:ext cx="11780669" cy="92333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/>
              <a:t>Email:   </a:t>
            </a:r>
            <a:r>
              <a:rPr lang="en-US" dirty="0">
                <a:hlinkClick r:id="rId4"/>
              </a:rPr>
              <a:t>heather.mclaughlin@washoeschools.net</a:t>
            </a:r>
            <a:endParaRPr lang="en-US" dirty="0"/>
          </a:p>
          <a:p>
            <a:r>
              <a:rPr lang="en-US" dirty="0"/>
              <a:t>Phone:  775-353-6909</a:t>
            </a:r>
          </a:p>
          <a:p>
            <a:r>
              <a:rPr lang="en-US" dirty="0"/>
              <a:t>Calendar Link:  </a:t>
            </a:r>
            <a:r>
              <a:rPr lang="en-US" b="1" dirty="0">
                <a:solidFill>
                  <a:srgbClr val="1C8845"/>
                </a:solidFill>
                <a:ea typeface="+mn-lt"/>
                <a:cs typeface="+mn-lt"/>
                <a:hlinkClick r:id="rId5"/>
              </a:rPr>
              <a:t>https://tinyurl.com/McLaughlinHeather</a:t>
            </a:r>
          </a:p>
        </p:txBody>
      </p:sp>
    </p:spTree>
    <p:extLst>
      <p:ext uri="{BB962C8B-B14F-4D97-AF65-F5344CB8AC3E}">
        <p14:creationId xmlns:p14="http://schemas.microsoft.com/office/powerpoint/2010/main" val="3472467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lose-up of person writing in notebook while typing on a laptop">
            <a:extLst>
              <a:ext uri="{FF2B5EF4-FFF2-40B4-BE49-F238E27FC236}">
                <a16:creationId xmlns:a16="http://schemas.microsoft.com/office/drawing/2014/main" id="{8C58BDA6-2EEA-5A7E-31A7-4E5DA643008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57630"/>
            <a:ext cx="12192000" cy="68003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646331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Things to ask yourself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95325" y="1749362"/>
            <a:ext cx="7039716" cy="3737037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dirty="0"/>
              <a:t>You have a lot of options: Do your research!</a:t>
            </a:r>
          </a:p>
          <a:p>
            <a:r>
              <a:rPr lang="en-US" dirty="0"/>
              <a:t>What do you want to do?</a:t>
            </a:r>
          </a:p>
          <a:p>
            <a:pPr lvl="1"/>
            <a:r>
              <a:rPr lang="en-US" dirty="0"/>
              <a:t>Unsure? Use tools to help you consider different options…</a:t>
            </a:r>
          </a:p>
          <a:p>
            <a:pPr lvl="2"/>
            <a:r>
              <a:rPr lang="en-US" dirty="0">
                <a:hlinkClick r:id="rId3"/>
              </a:rPr>
              <a:t>Nevada Career Explorer</a:t>
            </a:r>
            <a:endParaRPr lang="en-US" dirty="0"/>
          </a:p>
          <a:p>
            <a:pPr lvl="2"/>
            <a:r>
              <a:rPr lang="en-US" dirty="0">
                <a:hlinkClick r:id="rId4"/>
              </a:rPr>
              <a:t>Career One Stop</a:t>
            </a:r>
            <a:endParaRPr lang="en-US" dirty="0"/>
          </a:p>
          <a:p>
            <a:pPr lvl="2"/>
            <a:r>
              <a:rPr lang="en-US" dirty="0">
                <a:hlinkClick r:id="rId5"/>
              </a:rPr>
              <a:t>Pathful</a:t>
            </a:r>
          </a:p>
          <a:p>
            <a:r>
              <a:rPr lang="en-US" dirty="0"/>
              <a:t>University bound or Community College bound????</a:t>
            </a:r>
          </a:p>
          <a:p>
            <a:r>
              <a:rPr lang="en-US" dirty="0"/>
              <a:t>Looking at trade school or a career college, senior presentation in the fall will address these options further.</a:t>
            </a:r>
          </a:p>
          <a:p>
            <a:pPr lvl="1"/>
            <a:r>
              <a:rPr lang="en-US" dirty="0"/>
              <a:t>Examples:  CCNN, Milan Institute, Carrington College, </a:t>
            </a:r>
            <a:r>
              <a:rPr lang="en-US" dirty="0" err="1"/>
              <a:t>Redkin</a:t>
            </a:r>
            <a:r>
              <a:rPr lang="en-US" dirty="0"/>
              <a:t>, Apprenticeships, Construction, etc.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19912" y="5657088"/>
            <a:ext cx="7900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hlinkClick r:id="rId6"/>
              </a:rPr>
              <a:t>https://www.washoeschools.net/nscounseling</a:t>
            </a:r>
            <a:endParaRPr lang="en-US" sz="3600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18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1"/>
    </mc:Choice>
    <mc:Fallback xmlns="">
      <p:transition spd="slow" advTm="248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10">
            <a:extLst>
              <a:ext uri="{FF2B5EF4-FFF2-40B4-BE49-F238E27FC236}">
                <a16:creationId xmlns:a16="http://schemas.microsoft.com/office/drawing/2014/main" id="{C6870151-9189-4C3A-8379-EF3D95827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Person holding mouse">
            <a:extLst>
              <a:ext uri="{FF2B5EF4-FFF2-40B4-BE49-F238E27FC236}">
                <a16:creationId xmlns:a16="http://schemas.microsoft.com/office/drawing/2014/main" id="{0875189C-8156-52C0-9B26-E68815E60C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3267" r="-1" b="2460"/>
          <a:stretch/>
        </p:blipFill>
        <p:spPr>
          <a:xfrm>
            <a:off x="305" y="10"/>
            <a:ext cx="12191695" cy="6857990"/>
          </a:xfrm>
          <a:prstGeom prst="rect">
            <a:avLst/>
          </a:prstGeom>
        </p:spPr>
      </p:pic>
      <p:sp>
        <p:nvSpPr>
          <p:cNvPr id="10" name="Slide Number Placeholder 7">
            <a:extLst>
              <a:ext uri="{FF2B5EF4-FFF2-40B4-BE49-F238E27FC236}">
                <a16:creationId xmlns:a16="http://schemas.microsoft.com/office/drawing/2014/main" id="{123EA69C-102A-4DD0-9547-05DCD271D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12301" y="443732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2" name="Footer Placeholder 6">
            <a:extLst>
              <a:ext uri="{FF2B5EF4-FFF2-40B4-BE49-F238E27FC236}">
                <a16:creationId xmlns:a16="http://schemas.microsoft.com/office/drawing/2014/main" id="{6A862265-5CA3-4C40-8582-7534C3B03C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76636" y="540921"/>
            <a:ext cx="49739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600EF80B-0391-4082-9AF5-F15B091B4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93800"/>
            <a:ext cx="12192000" cy="5664199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87000"/>
                  <a:alpha val="4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481AB4-4E03-98D0-FA00-5D91570B0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271" y="1193800"/>
            <a:ext cx="3193050" cy="4699000"/>
          </a:xfrm>
        </p:spPr>
        <p:txBody>
          <a:bodyPr anchor="ctr">
            <a:normAutofit/>
          </a:bodyPr>
          <a:lstStyle/>
          <a:p>
            <a:r>
              <a:rPr lang="en-US" sz="2700"/>
              <a:t>Communication</a:t>
            </a:r>
          </a:p>
        </p:txBody>
      </p:sp>
      <p:cxnSp>
        <p:nvCxnSpPr>
          <p:cNvPr id="16" name="Straight Connector 18">
            <a:extLst>
              <a:ext uri="{FF2B5EF4-FFF2-40B4-BE49-F238E27FC236}">
                <a16:creationId xmlns:a16="http://schemas.microsoft.com/office/drawing/2014/main" id="{D33AC32D-5F44-45F7-A0BD-7C11A86BE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600200"/>
            <a:ext cx="0" cy="3657600"/>
          </a:xfrm>
          <a:prstGeom prst="line">
            <a:avLst/>
          </a:prstGeom>
          <a:ln w="317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1EDB7A-3728-9AF2-1684-770388F05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636" y="1193800"/>
            <a:ext cx="6085091" cy="4699000"/>
          </a:xfrm>
        </p:spPr>
        <p:txBody>
          <a:bodyPr anchor="ctr">
            <a:normAutofit/>
          </a:bodyPr>
          <a:lstStyle/>
          <a:p>
            <a:pPr rtl="0" fontAlgn="base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>
                <a:effectLst/>
              </a:rPr>
              <a:t>Consider creating a new, professional sounding email address that the student uses for anything related to college (getting information, applying, scholarships, etc.)</a:t>
            </a:r>
          </a:p>
          <a:p>
            <a:pPr lvl="1" fontAlgn="base">
              <a:spcBef>
                <a:spcPts val="0"/>
              </a:spcBef>
            </a:pPr>
            <a:r>
              <a:rPr lang="en-US" b="0" i="0" u="none" strike="noStrike">
                <a:effectLst/>
              </a:rPr>
              <a:t>It may keep information from getting missed</a:t>
            </a:r>
          </a:p>
          <a:p>
            <a:endParaRPr lang="en-US" dirty="0"/>
          </a:p>
        </p:txBody>
      </p:sp>
      <p:sp>
        <p:nvSpPr>
          <p:cNvPr id="21" name="Date Placeholder 1">
            <a:extLst>
              <a:ext uri="{FF2B5EF4-FFF2-40B4-BE49-F238E27FC236}">
                <a16:creationId xmlns:a16="http://schemas.microsoft.com/office/drawing/2014/main" id="{3FBF03E8-C602-4192-9C52-F84B29FDC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23229" y="6007878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4723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92DFF-0F3E-E7F7-7F05-B111DE6E5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207" y="533415"/>
            <a:ext cx="9652180" cy="579654"/>
          </a:xfrm>
        </p:spPr>
        <p:txBody>
          <a:bodyPr/>
          <a:lstStyle/>
          <a:p>
            <a:r>
              <a:rPr lang="en-US" dirty="0"/>
              <a:t>What to Choose?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202923-3235-507D-FB20-628E91AD87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53872" y="1337472"/>
            <a:ext cx="2335455" cy="462745"/>
          </a:xfrm>
        </p:spPr>
        <p:txBody>
          <a:bodyPr/>
          <a:lstStyle/>
          <a:p>
            <a:pPr algn="ctr"/>
            <a:r>
              <a:rPr lang="en-US" dirty="0"/>
              <a:t>University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CA0F5088-478C-21AE-3802-FFE34F1824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89710" y="1786278"/>
            <a:ext cx="4645152" cy="476544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200" dirty="0"/>
              <a:t>Bachelor degrees and higher (Masters/PhDs)</a:t>
            </a:r>
          </a:p>
          <a:p>
            <a:r>
              <a:rPr lang="en-US" sz="1200" dirty="0"/>
              <a:t>Typically takes at least 4 years to earn a degree</a:t>
            </a:r>
          </a:p>
          <a:p>
            <a:r>
              <a:rPr lang="en-US" sz="1200" dirty="0"/>
              <a:t>More academic options/majors to choose from</a:t>
            </a:r>
          </a:p>
          <a:p>
            <a:r>
              <a:rPr lang="en-US" sz="1200" dirty="0"/>
              <a:t>Some careers require a 4+ year degree</a:t>
            </a:r>
          </a:p>
          <a:p>
            <a:r>
              <a:rPr lang="en-US" sz="1200" dirty="0"/>
              <a:t>Bigger campus; more people (public); more of the “College Experience”</a:t>
            </a:r>
          </a:p>
          <a:p>
            <a:r>
              <a:rPr lang="en-US" sz="1200" dirty="0"/>
              <a:t>More resources (on campus housing, scholarships; tutoring; study abroad, </a:t>
            </a:r>
            <a:r>
              <a:rPr lang="en-US" sz="1200" dirty="0" err="1"/>
              <a:t>etc</a:t>
            </a:r>
            <a:r>
              <a:rPr lang="en-US" sz="1200" dirty="0"/>
              <a:t>)</a:t>
            </a:r>
          </a:p>
          <a:p>
            <a:r>
              <a:rPr lang="en-US" sz="1200" dirty="0"/>
              <a:t>Competitive Sports more likely</a:t>
            </a:r>
          </a:p>
          <a:p>
            <a:r>
              <a:rPr lang="en-US" sz="1200" dirty="0"/>
              <a:t>Selective admission requirements (GPA; Course Requirements (</a:t>
            </a:r>
            <a:r>
              <a:rPr lang="en-US" sz="1200" dirty="0" err="1"/>
              <a:t>ie</a:t>
            </a:r>
            <a:r>
              <a:rPr lang="en-US" sz="1200" dirty="0"/>
              <a:t> language)</a:t>
            </a:r>
          </a:p>
          <a:p>
            <a:r>
              <a:rPr lang="en-US" sz="1200" dirty="0"/>
              <a:t>Can be competitive</a:t>
            </a:r>
          </a:p>
          <a:p>
            <a:r>
              <a:rPr lang="en-US" sz="1200" dirty="0"/>
              <a:t>Typically, larger class sizes (public)</a:t>
            </a:r>
          </a:p>
          <a:p>
            <a:r>
              <a:rPr lang="en-US" sz="1200" dirty="0"/>
              <a:t>Higher costs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610A77-90AB-8F43-BD2F-813952F846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966652" y="1357094"/>
            <a:ext cx="3220205" cy="462745"/>
          </a:xfrm>
        </p:spPr>
        <p:txBody>
          <a:bodyPr/>
          <a:lstStyle/>
          <a:p>
            <a:pPr algn="ctr"/>
            <a:r>
              <a:rPr lang="en-US" dirty="0"/>
              <a:t>Community College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249AE4-FA33-AC7F-2E65-02094E2327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389343" y="1842079"/>
            <a:ext cx="4225911" cy="455434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200" dirty="0"/>
              <a:t>Associate degrees; certifications; trade programs; some offer 4-year degrees</a:t>
            </a:r>
          </a:p>
          <a:p>
            <a:r>
              <a:rPr lang="en-US" sz="1200" dirty="0"/>
              <a:t>Certifications can take as little as a few months; trade program and degrees are typically 2 years; some limited 4-year degrees available</a:t>
            </a:r>
          </a:p>
          <a:p>
            <a:r>
              <a:rPr lang="en-US" sz="1200" dirty="0"/>
              <a:t>Offers a more flexible schedule </a:t>
            </a:r>
          </a:p>
          <a:p>
            <a:r>
              <a:rPr lang="en-US" sz="1200" dirty="0"/>
              <a:t>Allows students more time to explore university options and utilize transferable credits</a:t>
            </a:r>
          </a:p>
          <a:p>
            <a:r>
              <a:rPr lang="en-US" sz="1200" dirty="0"/>
              <a:t>No selection criteria aside from a High School Diploma or HSE</a:t>
            </a:r>
          </a:p>
          <a:p>
            <a:r>
              <a:rPr lang="en-US" sz="1200" dirty="0"/>
              <a:t>Typically, smaller classes</a:t>
            </a:r>
          </a:p>
          <a:p>
            <a:r>
              <a:rPr lang="en-US" sz="1200" dirty="0"/>
              <a:t>Less expensive</a:t>
            </a:r>
          </a:p>
          <a:p>
            <a:r>
              <a:rPr lang="en-US" sz="1200" dirty="0"/>
              <a:t>Less of a social “Campus Life”</a:t>
            </a:r>
          </a:p>
          <a:p>
            <a:r>
              <a:rPr lang="en-US" sz="1200" dirty="0"/>
              <a:t>Lack of competitive sports</a:t>
            </a:r>
          </a:p>
          <a:p>
            <a:r>
              <a:rPr lang="en-US" sz="1200" dirty="0">
                <a:solidFill>
                  <a:schemeClr val="bg1"/>
                </a:solidFill>
              </a:rPr>
              <a:t>Lack of on campus housing</a:t>
            </a:r>
          </a:p>
        </p:txBody>
      </p:sp>
      <p:pic>
        <p:nvPicPr>
          <p:cNvPr id="17" name="Picture 16" descr="Young woman thinking">
            <a:extLst>
              <a:ext uri="{FF2B5EF4-FFF2-40B4-BE49-F238E27FC236}">
                <a16:creationId xmlns:a16="http://schemas.microsoft.com/office/drawing/2014/main" id="{BA1F9B2A-FA84-FABB-AA88-140226D9E1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088624" y="102240"/>
            <a:ext cx="2007375" cy="13400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DD8EFF-A485-E23D-219A-01982CE54AA1}"/>
              </a:ext>
            </a:extLst>
          </p:cNvPr>
          <p:cNvSpPr txBox="1"/>
          <p:nvPr/>
        </p:nvSpPr>
        <p:spPr>
          <a:xfrm>
            <a:off x="881997" y="1373022"/>
            <a:ext cx="247920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CAREER COLLEGE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74EDC8-54AA-5ED8-0764-FD1FB93E1CD7}"/>
              </a:ext>
            </a:extLst>
          </p:cNvPr>
          <p:cNvSpPr txBox="1"/>
          <p:nvPr/>
        </p:nvSpPr>
        <p:spPr>
          <a:xfrm>
            <a:off x="603682" y="1842079"/>
            <a:ext cx="2860117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 dirty="0"/>
              <a:t>2-year degrees or certificates</a:t>
            </a:r>
          </a:p>
          <a:p>
            <a:pPr marL="285750" indent="-28575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 dirty="0"/>
              <a:t>Generally, for profit schools</a:t>
            </a:r>
          </a:p>
          <a:p>
            <a:pPr marL="285750" indent="-28575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 dirty="0"/>
              <a:t>Higher costs</a:t>
            </a:r>
          </a:p>
          <a:p>
            <a:pPr marL="285750" indent="-28575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 dirty="0"/>
              <a:t>Can generally complete program in less time</a:t>
            </a:r>
          </a:p>
          <a:p>
            <a:pPr marL="285750" indent="-28575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 dirty="0"/>
              <a:t>Offers flexible schedules</a:t>
            </a:r>
          </a:p>
          <a:p>
            <a:pPr marL="285750" indent="-28575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 dirty="0"/>
              <a:t>Typically, smaller classes</a:t>
            </a:r>
          </a:p>
          <a:p>
            <a:pPr marL="285750" indent="-28575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 dirty="0"/>
              <a:t>Some programs assist with job placement</a:t>
            </a:r>
          </a:p>
          <a:p>
            <a:pPr marL="285750" indent="-28575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 dirty="0"/>
              <a:t>Be sure of accreditation (stay w/reputable schools)</a:t>
            </a:r>
          </a:p>
          <a:p>
            <a:pPr marL="285750" indent="-28575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 dirty="0"/>
              <a:t>No selection criteria aside from a High School Diploma or HSE</a:t>
            </a:r>
          </a:p>
          <a:p>
            <a:pPr marL="285750" indent="-28575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 dirty="0"/>
              <a:t>Typically, smaller classes</a:t>
            </a:r>
          </a:p>
          <a:p>
            <a:pPr marL="285750" indent="-28575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 dirty="0"/>
              <a:t>Less of a social “Campus Life”</a:t>
            </a:r>
          </a:p>
          <a:p>
            <a:pPr marL="285750" indent="-28575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 dirty="0"/>
              <a:t>Lack of competitive sports</a:t>
            </a:r>
          </a:p>
          <a:p>
            <a:pPr marL="285750" indent="-28575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 dirty="0"/>
              <a:t>Lack of on campus housing</a:t>
            </a:r>
          </a:p>
          <a:p>
            <a:pPr marL="285750" indent="-28575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 dirty="0"/>
              <a:t>Likely unable to transfer credits</a:t>
            </a:r>
          </a:p>
          <a:p>
            <a:pPr marL="285750" indent="-28575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Local: Career College of Norther NV,  Carrington College, </a:t>
            </a:r>
            <a:r>
              <a:rPr lang="en-US" sz="1200" dirty="0" err="1">
                <a:solidFill>
                  <a:schemeClr val="bg1"/>
                </a:solidFill>
              </a:rPr>
              <a:t>etc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2471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510" y="285140"/>
            <a:ext cx="10697564" cy="1118362"/>
          </a:xfrm>
        </p:spPr>
        <p:txBody>
          <a:bodyPr>
            <a:noAutofit/>
          </a:bodyPr>
          <a:lstStyle/>
          <a:p>
            <a:pPr algn="ctr"/>
            <a:r>
              <a:rPr lang="en-US" sz="7200">
                <a:solidFill>
                  <a:srgbClr val="00B050"/>
                </a:solidFill>
              </a:rPr>
              <a:t>TMCC</a:t>
            </a:r>
            <a:r>
              <a:rPr lang="en-US" sz="7200"/>
              <a:t>/</a:t>
            </a:r>
            <a:r>
              <a:rPr lang="en-US" sz="7200">
                <a:solidFill>
                  <a:srgbClr val="FFC000"/>
                </a:solidFill>
              </a:rPr>
              <a:t>WNC</a:t>
            </a:r>
            <a:r>
              <a:rPr lang="en-US" sz="7200"/>
              <a:t>/CSN/</a:t>
            </a:r>
            <a:r>
              <a:rPr lang="en-US" sz="7200">
                <a:solidFill>
                  <a:srgbClr val="00B0F0"/>
                </a:solidFill>
              </a:rPr>
              <a:t>GBC </a:t>
            </a:r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B65D6763-02F5-3D4A-5947-FB08720C27A2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211008528"/>
              </p:ext>
            </p:extLst>
          </p:nvPr>
        </p:nvGraphicFramePr>
        <p:xfrm>
          <a:off x="572568" y="1469878"/>
          <a:ext cx="10694988" cy="41872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93279" y="5675871"/>
            <a:ext cx="7900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hlinkClick r:id="rId7"/>
              </a:rPr>
              <a:t>https://www.washoeschools.net/nscounseling</a:t>
            </a:r>
            <a:endParaRPr lang="en-US" sz="3600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7488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ummer accessories on a blue weathered table">
            <a:extLst>
              <a:ext uri="{FF2B5EF4-FFF2-40B4-BE49-F238E27FC236}">
                <a16:creationId xmlns:a16="http://schemas.microsoft.com/office/drawing/2014/main" id="{F68FC6F7-B641-2557-6E62-BA1A184AE7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65" r="16365" b="5425"/>
          <a:stretch/>
        </p:blipFill>
        <p:spPr>
          <a:xfrm>
            <a:off x="2" y="10"/>
            <a:ext cx="12191695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2AF0D79-4A1A-4F27-B9F0-CF252C4AC9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8" y="636753"/>
            <a:ext cx="8299435" cy="5572810"/>
          </a:xfrm>
          <a:prstGeom prst="rect">
            <a:avLst/>
          </a:prstGeom>
          <a:solidFill>
            <a:srgbClr val="000001">
              <a:alpha val="7490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F3C83E-C6CD-5EFD-DB56-FDCA62BF2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4017" y="804520"/>
            <a:ext cx="6815731" cy="1049235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rgbClr val="FFFFFE"/>
                </a:solidFill>
              </a:rPr>
              <a:t>STarting</a:t>
            </a:r>
            <a:r>
              <a:rPr lang="en-US" dirty="0">
                <a:solidFill>
                  <a:srgbClr val="FFFFFE"/>
                </a:solidFill>
              </a:rPr>
              <a:t> Today TIMELINE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E83266B-97F8-4AB9-818F-3A70E8D85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06385" y="1847088"/>
            <a:ext cx="6813363" cy="0"/>
          </a:xfrm>
          <a:prstGeom prst="line">
            <a:avLst/>
          </a:prstGeom>
          <a:ln w="31750">
            <a:solidFill>
              <a:srgbClr val="7FBBFD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53CC3F-DB7F-DCDF-6592-DDE320609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4017" y="2015733"/>
            <a:ext cx="6815731" cy="4021267"/>
          </a:xfrm>
        </p:spPr>
        <p:txBody>
          <a:bodyPr>
            <a:normAutofit/>
          </a:bodyPr>
          <a:lstStyle/>
          <a:p>
            <a:pPr rtl="0" fontAlgn="base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7FBBFD"/>
              </a:buClr>
              <a:buFont typeface="Arial" panose="020B0604020202020204" pitchFamily="34" charset="0"/>
              <a:buChar char="•"/>
            </a:pPr>
            <a:r>
              <a:rPr lang="en-US" sz="1700" b="1" i="0" u="none" strike="noStrike" dirty="0">
                <a:solidFill>
                  <a:srgbClr val="FFFFFE"/>
                </a:solidFill>
                <a:effectLst/>
              </a:rPr>
              <a:t>Research your schools: </a:t>
            </a:r>
            <a:r>
              <a:rPr lang="en-US" sz="1700" b="0" i="0" u="none" strike="noStrike" dirty="0">
                <a:solidFill>
                  <a:srgbClr val="FFFFFE"/>
                </a:solidFill>
                <a:effectLst/>
              </a:rPr>
              <a:t>admissions requirements, what’s important to you, etc. </a:t>
            </a:r>
          </a:p>
          <a:p>
            <a:pPr rtl="0" fontAlgn="base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BBFD"/>
              </a:buClr>
              <a:buFont typeface="Arial" panose="020B0604020202020204" pitchFamily="34" charset="0"/>
              <a:buChar char="•"/>
            </a:pPr>
            <a:r>
              <a:rPr lang="en-US" sz="1700" b="1" i="0" u="none" strike="noStrike" dirty="0">
                <a:solidFill>
                  <a:srgbClr val="FFFFFE"/>
                </a:solidFill>
                <a:effectLst/>
              </a:rPr>
              <a:t>Create a list of schools you’re interested in.</a:t>
            </a:r>
          </a:p>
          <a:p>
            <a:pPr rtl="0" fontAlgn="base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BBFD"/>
              </a:buClr>
              <a:buFont typeface="Arial" panose="020B0604020202020204" pitchFamily="34" charset="0"/>
              <a:buChar char="•"/>
            </a:pPr>
            <a:r>
              <a:rPr lang="en-US" sz="1700" b="1" i="0" u="none" strike="noStrike" dirty="0">
                <a:solidFill>
                  <a:srgbClr val="FFFFFE"/>
                </a:solidFill>
                <a:effectLst/>
              </a:rPr>
              <a:t>Make campus visits: </a:t>
            </a:r>
            <a:r>
              <a:rPr lang="en-US" sz="1700" b="0" i="0" u="none" strike="noStrike" dirty="0">
                <a:solidFill>
                  <a:srgbClr val="FFFFFE"/>
                </a:solidFill>
                <a:effectLst/>
              </a:rPr>
              <a:t>Schedule through admissions!  These can usually be scheduled online through the school’s admissions website.</a:t>
            </a:r>
          </a:p>
          <a:p>
            <a:pPr rtl="0" fontAlgn="base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BBFD"/>
              </a:buClr>
              <a:buFont typeface="Arial" panose="020B0604020202020204" pitchFamily="34" charset="0"/>
              <a:buChar char="•"/>
            </a:pPr>
            <a:r>
              <a:rPr lang="en-US" sz="1700" b="1" i="0" u="none" strike="noStrike" dirty="0">
                <a:solidFill>
                  <a:srgbClr val="FFFFFE"/>
                </a:solidFill>
                <a:effectLst/>
              </a:rPr>
              <a:t>Identify which schools need a letter of recommendation:</a:t>
            </a:r>
            <a:r>
              <a:rPr lang="en-US" sz="1700" b="0" i="0" u="none" strike="noStrike" dirty="0">
                <a:solidFill>
                  <a:srgbClr val="FFFFFE"/>
                </a:solidFill>
                <a:effectLst/>
              </a:rPr>
              <a:t> so you can prepare your recommenders ahead of time. </a:t>
            </a:r>
          </a:p>
          <a:p>
            <a:pPr rtl="0" fontAlgn="base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BBFD"/>
              </a:buClr>
              <a:buFont typeface="Arial" panose="020B0604020202020204" pitchFamily="34" charset="0"/>
              <a:buChar char="•"/>
            </a:pPr>
            <a:r>
              <a:rPr lang="en-US" sz="1700" b="1" i="0" u="none" strike="noStrike" dirty="0">
                <a:solidFill>
                  <a:srgbClr val="FFFFFE"/>
                </a:solidFill>
                <a:effectLst/>
              </a:rPr>
              <a:t>Narrow down your list: </a:t>
            </a:r>
            <a:r>
              <a:rPr lang="en-US" sz="1700" b="0" i="0" u="none" strike="noStrike" dirty="0">
                <a:solidFill>
                  <a:srgbClr val="FFFFFE"/>
                </a:solidFill>
                <a:effectLst/>
              </a:rPr>
              <a:t> Generally students will apply to 3 -6 schools.  A lot of students’ list may include</a:t>
            </a:r>
            <a:r>
              <a:rPr lang="en-US" sz="1700" b="1" i="1" u="none" strike="noStrike" dirty="0">
                <a:solidFill>
                  <a:srgbClr val="FFFFFE"/>
                </a:solidFill>
                <a:effectLst/>
              </a:rPr>
              <a:t> 1 or 2 “reach” schools</a:t>
            </a:r>
            <a:r>
              <a:rPr lang="en-US" sz="1700" b="0" i="0" u="none" strike="noStrike" dirty="0">
                <a:solidFill>
                  <a:srgbClr val="FFFFFE"/>
                </a:solidFill>
                <a:effectLst/>
              </a:rPr>
              <a:t>, but should always include </a:t>
            </a:r>
            <a:r>
              <a:rPr lang="en-US" sz="1700" b="1" i="1" u="none" strike="noStrike" dirty="0">
                <a:solidFill>
                  <a:srgbClr val="FFFFFE"/>
                </a:solidFill>
                <a:effectLst/>
              </a:rPr>
              <a:t>at least 1 “safety” school.</a:t>
            </a:r>
            <a:endParaRPr lang="en-US" sz="1700" b="0" i="0" u="none" strike="noStrike" dirty="0">
              <a:solidFill>
                <a:srgbClr val="FFFFFE"/>
              </a:solidFill>
              <a:effectLst/>
            </a:endParaRPr>
          </a:p>
          <a:p>
            <a:pPr rtl="0" fontAlgn="base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BBFD"/>
              </a:buClr>
              <a:buFont typeface="Arial" panose="020B0604020202020204" pitchFamily="34" charset="0"/>
              <a:buChar char="•"/>
            </a:pPr>
            <a:r>
              <a:rPr lang="en-US" sz="1700" b="1" i="0" u="none" strike="noStrike" dirty="0">
                <a:solidFill>
                  <a:srgbClr val="FFFFFE"/>
                </a:solidFill>
                <a:effectLst/>
              </a:rPr>
              <a:t>Work on application timeline:</a:t>
            </a:r>
            <a:r>
              <a:rPr lang="en-US" sz="1700" b="0" i="0" u="none" strike="noStrike" dirty="0">
                <a:solidFill>
                  <a:srgbClr val="FFFFFE"/>
                </a:solidFill>
                <a:effectLst/>
              </a:rPr>
              <a:t> KNOW YOUR DUE DATES!</a:t>
            </a:r>
          </a:p>
          <a:p>
            <a:pPr rtl="0" fontAlgn="base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BBFD"/>
              </a:buClr>
              <a:buFont typeface="Arial" panose="020B0604020202020204" pitchFamily="34" charset="0"/>
              <a:buChar char="•"/>
            </a:pPr>
            <a:endParaRPr lang="en-US" sz="1700" b="0" i="0" u="none" strike="noStrike">
              <a:solidFill>
                <a:srgbClr val="FFFFFE"/>
              </a:solidFill>
              <a:effectLst/>
              <a:latin typeface="Muli"/>
            </a:endParaRPr>
          </a:p>
          <a:p>
            <a:pPr>
              <a:lnSpc>
                <a:spcPct val="110000"/>
              </a:lnSpc>
              <a:buClr>
                <a:srgbClr val="7FBBFD"/>
              </a:buClr>
            </a:pPr>
            <a:endParaRPr lang="en-US" sz="1700">
              <a:solidFill>
                <a:srgbClr val="FFFFF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357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Orange maple leaves on the ground">
            <a:extLst>
              <a:ext uri="{FF2B5EF4-FFF2-40B4-BE49-F238E27FC236}">
                <a16:creationId xmlns:a16="http://schemas.microsoft.com/office/drawing/2014/main" id="{114248EC-757B-537F-3473-BA4131F0CD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465" r="9090"/>
          <a:stretch/>
        </p:blipFill>
        <p:spPr>
          <a:xfrm>
            <a:off x="2" y="10"/>
            <a:ext cx="12191695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2AF0D79-4A1A-4F27-B9F0-CF252C4AC9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8" y="636753"/>
            <a:ext cx="8299435" cy="5572810"/>
          </a:xfrm>
          <a:prstGeom prst="rect">
            <a:avLst/>
          </a:prstGeom>
          <a:solidFill>
            <a:srgbClr val="000001">
              <a:alpha val="7490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C648EF-433B-7313-4BF6-9CB68DC29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4017" y="804520"/>
            <a:ext cx="6815731" cy="1049235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E"/>
                </a:solidFill>
              </a:rPr>
              <a:t>Fall timeline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E83266B-97F8-4AB9-818F-3A70E8D85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06385" y="1847088"/>
            <a:ext cx="6813363" cy="0"/>
          </a:xfrm>
          <a:prstGeom prst="line">
            <a:avLst/>
          </a:prstGeom>
          <a:ln w="31750">
            <a:solidFill>
              <a:srgbClr val="FFF38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8088F4D-7BB8-539B-8CD2-8F6C57AB3A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4017" y="2015733"/>
            <a:ext cx="6815731" cy="4021267"/>
          </a:xfrm>
        </p:spPr>
        <p:txBody>
          <a:bodyPr>
            <a:normAutofit lnSpcReduction="10000"/>
          </a:bodyPr>
          <a:lstStyle/>
          <a:p>
            <a:pPr rtl="0" fontAlgn="base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1" i="0" u="none" strike="noStrike" dirty="0">
                <a:solidFill>
                  <a:schemeClr val="bg1"/>
                </a:solidFill>
                <a:effectLst/>
                <a:latin typeface="Muli"/>
              </a:rPr>
              <a:t>Schedule and attend your senior meeting with me:</a:t>
            </a:r>
            <a:r>
              <a:rPr lang="en-US" sz="1800" b="0" i="0" u="none" strike="noStrike" dirty="0">
                <a:solidFill>
                  <a:schemeClr val="bg1"/>
                </a:solidFill>
                <a:effectLst/>
                <a:latin typeface="Muli"/>
              </a:rPr>
              <a:t> discuss graduation and post high school planning. </a:t>
            </a:r>
          </a:p>
          <a:p>
            <a:pPr fontAlgn="base">
              <a:spcBef>
                <a:spcPts val="0"/>
              </a:spcBef>
            </a:pPr>
            <a:r>
              <a:rPr lang="en-US" sz="1800" b="1" i="0" u="none" strike="noStrike" dirty="0">
                <a:solidFill>
                  <a:schemeClr val="bg1"/>
                </a:solidFill>
                <a:effectLst/>
                <a:latin typeface="Muli"/>
              </a:rPr>
              <a:t>Request</a:t>
            </a:r>
            <a:r>
              <a:rPr lang="en-US" sz="1800" b="1" dirty="0">
                <a:solidFill>
                  <a:schemeClr val="bg1"/>
                </a:solidFill>
                <a:latin typeface="Muli"/>
              </a:rPr>
              <a:t>: </a:t>
            </a:r>
            <a:r>
              <a:rPr lang="en-US" sz="1800" dirty="0">
                <a:solidFill>
                  <a:schemeClr val="bg1"/>
                </a:solidFill>
                <a:latin typeface="Muli"/>
              </a:rPr>
              <a:t>Letter</a:t>
            </a:r>
            <a:r>
              <a:rPr lang="en-US" sz="1800" b="0" i="0" u="none" strike="noStrike" dirty="0">
                <a:solidFill>
                  <a:schemeClr val="bg1"/>
                </a:solidFill>
                <a:effectLst/>
                <a:latin typeface="Muli"/>
              </a:rPr>
              <a:t> of recommendation</a:t>
            </a:r>
            <a:r>
              <a:rPr lang="en-US" sz="1800" dirty="0">
                <a:solidFill>
                  <a:schemeClr val="bg1"/>
                </a:solidFill>
                <a:latin typeface="Muli"/>
              </a:rPr>
              <a:t>, if needed</a:t>
            </a:r>
            <a:r>
              <a:rPr lang="en-US" sz="1800" b="0" i="0" u="none" strike="noStrike" dirty="0">
                <a:solidFill>
                  <a:schemeClr val="bg1"/>
                </a:solidFill>
                <a:effectLst/>
                <a:latin typeface="Muli"/>
              </a:rPr>
              <a:t> </a:t>
            </a:r>
            <a:endParaRPr lang="en-US" sz="1800" b="1" i="0" u="none" strike="noStrike">
              <a:solidFill>
                <a:schemeClr val="bg1"/>
              </a:solidFill>
              <a:effectLst/>
              <a:latin typeface="Muli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1" i="0" u="none" strike="noStrike" dirty="0">
                <a:solidFill>
                  <a:schemeClr val="bg1"/>
                </a:solidFill>
                <a:effectLst/>
                <a:latin typeface="Muli"/>
              </a:rPr>
              <a:t>Sign up to retake a standardized test (ACT/SAT), if needed. </a:t>
            </a:r>
            <a:r>
              <a:rPr lang="en-US" sz="1800" b="0" i="0" u="none" strike="noStrike" dirty="0">
                <a:solidFill>
                  <a:schemeClr val="bg1"/>
                </a:solidFill>
                <a:effectLst/>
                <a:latin typeface="Muli"/>
              </a:rPr>
              <a:t>(</a:t>
            </a:r>
            <a:r>
              <a:rPr lang="en-US" sz="1800" b="0" i="0" u="sng" strike="noStrike" dirty="0">
                <a:solidFill>
                  <a:schemeClr val="bg1"/>
                </a:solidFill>
                <a:effectLst/>
                <a:latin typeface="Mul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www.actstudent.org</a:t>
            </a:r>
            <a:r>
              <a:rPr lang="en-US" sz="1800" b="0" i="0" u="none" strike="noStrike" dirty="0">
                <a:solidFill>
                  <a:schemeClr val="bg1"/>
                </a:solidFill>
                <a:effectLst/>
                <a:latin typeface="Muli"/>
              </a:rPr>
              <a:t> , </a:t>
            </a:r>
            <a:r>
              <a:rPr lang="en-US" sz="1800" b="0" i="0" u="sng" strike="noStrike" dirty="0">
                <a:solidFill>
                  <a:schemeClr val="bg1"/>
                </a:solidFill>
                <a:effectLst/>
                <a:latin typeface="Mul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www.collegeboard.com</a:t>
            </a:r>
            <a:r>
              <a:rPr lang="en-US" sz="1800" b="0" i="0" u="none" strike="noStrike" dirty="0">
                <a:solidFill>
                  <a:schemeClr val="bg1"/>
                </a:solidFill>
                <a:effectLst/>
                <a:latin typeface="Muli"/>
              </a:rPr>
              <a:t>) 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chemeClr val="bg1"/>
                </a:solidFill>
                <a:effectLst/>
                <a:latin typeface="Muli"/>
              </a:rPr>
              <a:t>Attend a Financial Aid Night, usually in September.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chemeClr val="bg1"/>
                </a:solidFill>
                <a:effectLst/>
                <a:latin typeface="Muli"/>
              </a:rPr>
              <a:t>Send in test scores (from the testing agency) and transcripts (through </a:t>
            </a:r>
            <a:r>
              <a:rPr lang="en-US" sz="1800" b="0" i="0" u="none" strike="noStrike" dirty="0" err="1">
                <a:solidFill>
                  <a:schemeClr val="bg1"/>
                </a:solidFill>
                <a:effectLst/>
                <a:latin typeface="Muli"/>
              </a:rPr>
              <a:t>Scribs</a:t>
            </a:r>
            <a:r>
              <a:rPr lang="en-US" sz="1800" b="0" i="0" u="none" strike="noStrike" dirty="0">
                <a:solidFill>
                  <a:schemeClr val="bg1"/>
                </a:solidFill>
                <a:effectLst/>
                <a:latin typeface="Muli"/>
              </a:rPr>
              <a:t>)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chemeClr val="bg1"/>
                </a:solidFill>
                <a:effectLst/>
                <a:latin typeface="Muli"/>
              </a:rPr>
              <a:t>Begin working on the FAFSA October 1.  Submit as soon as possible to maximize aid </a:t>
            </a:r>
          </a:p>
          <a:p>
            <a:pPr fontAlgn="base">
              <a:spcBef>
                <a:spcPts val="0"/>
              </a:spcBef>
            </a:pPr>
            <a:r>
              <a:rPr lang="en-US" sz="1800" b="1" i="0" u="none" strike="noStrike" dirty="0">
                <a:solidFill>
                  <a:schemeClr val="bg1"/>
                </a:solidFill>
                <a:effectLst/>
                <a:latin typeface="Muli"/>
              </a:rPr>
              <a:t>Wrap up your applications: </a:t>
            </a:r>
            <a:r>
              <a:rPr lang="en-US" sz="1800" b="0" i="0" u="none" strike="noStrike" dirty="0">
                <a:solidFill>
                  <a:schemeClr val="bg1"/>
                </a:solidFill>
                <a:effectLst/>
                <a:latin typeface="Muli"/>
              </a:rPr>
              <a:t>November 1st</a:t>
            </a:r>
            <a:r>
              <a:rPr lang="en-US" sz="1800" dirty="0">
                <a:solidFill>
                  <a:schemeClr val="bg1"/>
                </a:solidFill>
                <a:latin typeface="Muli"/>
              </a:rPr>
              <a:t> for most Early Action Deadlines</a:t>
            </a:r>
            <a:r>
              <a:rPr lang="en-US" sz="1800" b="0" i="0" u="none" strike="noStrike" dirty="0">
                <a:solidFill>
                  <a:schemeClr val="bg1"/>
                </a:solidFill>
                <a:effectLst/>
                <a:latin typeface="Muli"/>
              </a:rPr>
              <a:t>. </a:t>
            </a:r>
          </a:p>
          <a:p>
            <a:pPr>
              <a:buClr>
                <a:srgbClr val="FFF381"/>
              </a:buClr>
            </a:pPr>
            <a:endParaRPr lang="en-US" dirty="0">
              <a:solidFill>
                <a:srgbClr val="FFFFF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8322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ink tulips in a field">
            <a:extLst>
              <a:ext uri="{FF2B5EF4-FFF2-40B4-BE49-F238E27FC236}">
                <a16:creationId xmlns:a16="http://schemas.microsoft.com/office/drawing/2014/main" id="{5F242334-1770-2DAF-8BEC-63CE0CF1F5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36" r="24046" b="-1"/>
          <a:stretch/>
        </p:blipFill>
        <p:spPr>
          <a:xfrm>
            <a:off x="6088416" y="10"/>
            <a:ext cx="6094409" cy="6857990"/>
          </a:xfrm>
          <a:prstGeom prst="rect">
            <a:avLst/>
          </a:prstGeom>
        </p:spPr>
      </p:pic>
      <p:pic>
        <p:nvPicPr>
          <p:cNvPr id="5" name="Content Placeholder 4" descr="Sun over snow mountain">
            <a:extLst>
              <a:ext uri="{FF2B5EF4-FFF2-40B4-BE49-F238E27FC236}">
                <a16:creationId xmlns:a16="http://schemas.microsoft.com/office/drawing/2014/main" id="{E7D26541-C8CE-285D-647F-115F6CC54E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54" r="38128" b="-1"/>
          <a:stretch/>
        </p:blipFill>
        <p:spPr>
          <a:xfrm>
            <a:off x="9175" y="0"/>
            <a:ext cx="6094409" cy="6857990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D3356D18-B5E6-44B1-ADBC-7094E0DCC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87192" y="1353662"/>
            <a:ext cx="4414440" cy="4150676"/>
          </a:xfrm>
          <a:prstGeom prst="rect">
            <a:avLst/>
          </a:prstGeom>
          <a:solidFill>
            <a:srgbClr val="000001">
              <a:alpha val="8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BE7A374D-06C5-4ECA-9F91-7183DD3D8A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3127" y="2579935"/>
            <a:ext cx="4070579" cy="0"/>
          </a:xfrm>
          <a:prstGeom prst="line">
            <a:avLst/>
          </a:prstGeom>
          <a:ln w="31750">
            <a:solidFill>
              <a:srgbClr val="5B84C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4E58862-2DCD-5F4A-FAA3-30FA4AD1D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3128" y="1530700"/>
            <a:ext cx="4070578" cy="1049235"/>
          </a:xfrm>
        </p:spPr>
        <p:txBody>
          <a:bodyPr anchor="ctr">
            <a:normAutofit/>
          </a:bodyPr>
          <a:lstStyle/>
          <a:p>
            <a:pPr algn="ctr"/>
            <a:r>
              <a:rPr lang="en-US" dirty="0">
                <a:solidFill>
                  <a:srgbClr val="FFFFFE"/>
                </a:solidFill>
              </a:rPr>
              <a:t>Winter/spring </a:t>
            </a:r>
            <a:br>
              <a:rPr lang="en-US" dirty="0">
                <a:solidFill>
                  <a:srgbClr val="FFFFFE"/>
                </a:solidFill>
              </a:rPr>
            </a:br>
            <a:r>
              <a:rPr lang="en-US" dirty="0">
                <a:solidFill>
                  <a:srgbClr val="FFFFFE"/>
                </a:solidFill>
              </a:rPr>
              <a:t>timeline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C61B1DB-FAC1-56F3-8F6B-4E693A8F6C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192" y="2735330"/>
            <a:ext cx="4414440" cy="2769007"/>
          </a:xfrm>
        </p:spPr>
        <p:txBody>
          <a:bodyPr anchor="t">
            <a:normAutofit fontScale="70000" lnSpcReduction="20000"/>
          </a:bodyPr>
          <a:lstStyle/>
          <a:p>
            <a:pPr rtl="0">
              <a:spcBef>
                <a:spcPts val="600"/>
              </a:spcBef>
              <a:spcAft>
                <a:spcPts val="0"/>
              </a:spcAft>
            </a:pPr>
            <a:r>
              <a:rPr lang="en-US" sz="1800" b="1" i="0" u="none" strike="noStrike" dirty="0">
                <a:solidFill>
                  <a:schemeClr val="bg1"/>
                </a:solidFill>
                <a:effectLst/>
                <a:latin typeface="Muli"/>
              </a:rPr>
              <a:t> </a:t>
            </a:r>
            <a:r>
              <a:rPr lang="en-US" sz="1800" b="1" i="0" u="sng" dirty="0">
                <a:solidFill>
                  <a:schemeClr val="bg1"/>
                </a:solidFill>
                <a:effectLst/>
                <a:latin typeface="Muli"/>
              </a:rPr>
              <a:t>DECEMBER</a:t>
            </a:r>
            <a:endParaRPr lang="en-US" b="0" dirty="0">
              <a:solidFill>
                <a:schemeClr val="bg1"/>
              </a:solidFill>
              <a:effectLst/>
            </a:endParaRPr>
          </a:p>
          <a:p>
            <a:pPr rtl="0" fontAlgn="base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chemeClr val="bg1"/>
                </a:solidFill>
                <a:effectLst/>
                <a:latin typeface="Muli"/>
              </a:rPr>
              <a:t>Finish the applications for schools with a later deadline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chemeClr val="bg1"/>
                </a:solidFill>
                <a:effectLst/>
                <a:latin typeface="Muli"/>
              </a:rPr>
              <a:t>Sign up for the SAT/ACT if you need to retake it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1" i="0" u="none" strike="noStrike" dirty="0">
                <a:solidFill>
                  <a:schemeClr val="bg1"/>
                </a:solidFill>
                <a:effectLst/>
                <a:latin typeface="Muli"/>
              </a:rPr>
              <a:t>Apply for scholarships!</a:t>
            </a:r>
          </a:p>
          <a:p>
            <a:pPr marL="0" indent="0" rtl="0">
              <a:spcBef>
                <a:spcPts val="600"/>
              </a:spcBef>
              <a:spcAft>
                <a:spcPts val="0"/>
              </a:spcAft>
              <a:buNone/>
            </a:pPr>
            <a:br>
              <a:rPr lang="en-US" b="0" dirty="0">
                <a:solidFill>
                  <a:schemeClr val="bg1"/>
                </a:solidFill>
                <a:effectLst/>
              </a:rPr>
            </a:br>
            <a:r>
              <a:rPr lang="en-US" sz="1800" b="1" i="0" u="none" strike="noStrike" dirty="0">
                <a:solidFill>
                  <a:schemeClr val="bg1"/>
                </a:solidFill>
                <a:effectLst/>
                <a:latin typeface="Muli"/>
              </a:rPr>
              <a:t>       </a:t>
            </a:r>
            <a:r>
              <a:rPr lang="en-US" sz="1800" b="1" i="0" u="sng" dirty="0">
                <a:solidFill>
                  <a:schemeClr val="bg1"/>
                </a:solidFill>
                <a:effectLst/>
                <a:latin typeface="Muli"/>
              </a:rPr>
              <a:t>JANUARY</a:t>
            </a:r>
            <a:endParaRPr lang="en-US" b="0" dirty="0">
              <a:solidFill>
                <a:schemeClr val="bg1"/>
              </a:solidFill>
              <a:effectLst/>
            </a:endParaRPr>
          </a:p>
          <a:p>
            <a:pPr rtl="0" fontAlgn="base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1" i="0" u="none" strike="noStrike" dirty="0">
                <a:solidFill>
                  <a:schemeClr val="bg1"/>
                </a:solidFill>
                <a:effectLst/>
                <a:latin typeface="Muli"/>
              </a:rPr>
              <a:t>Apply for scholarships!</a:t>
            </a:r>
          </a:p>
          <a:p>
            <a:pPr marL="0" indent="0" rtl="0">
              <a:spcBef>
                <a:spcPts val="600"/>
              </a:spcBef>
              <a:spcAft>
                <a:spcPts val="0"/>
              </a:spcAft>
              <a:buNone/>
            </a:pPr>
            <a:br>
              <a:rPr lang="en-US" b="0" dirty="0">
                <a:solidFill>
                  <a:schemeClr val="bg1"/>
                </a:solidFill>
                <a:effectLst/>
              </a:rPr>
            </a:br>
            <a:r>
              <a:rPr lang="en-US" sz="1800" b="1" i="0" u="none" strike="noStrike" dirty="0">
                <a:solidFill>
                  <a:schemeClr val="bg1"/>
                </a:solidFill>
                <a:effectLst/>
                <a:latin typeface="Muli"/>
              </a:rPr>
              <a:t>       </a:t>
            </a:r>
            <a:r>
              <a:rPr lang="en-US" sz="1800" b="1" i="0" u="sng" dirty="0">
                <a:solidFill>
                  <a:schemeClr val="bg1"/>
                </a:solidFill>
                <a:effectLst/>
                <a:latin typeface="Muli"/>
              </a:rPr>
              <a:t>WINTER/SPRING</a:t>
            </a:r>
            <a:endParaRPr lang="en-US" b="0" dirty="0">
              <a:solidFill>
                <a:schemeClr val="bg1"/>
              </a:solidFill>
              <a:effectLst/>
            </a:endParaRPr>
          </a:p>
          <a:p>
            <a:pPr rtl="0" fontAlgn="base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chemeClr val="bg1"/>
                </a:solidFill>
                <a:effectLst/>
                <a:latin typeface="Muli"/>
              </a:rPr>
              <a:t>Contemplate your decisions with your family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1" i="0" u="none" strike="noStrike" dirty="0">
                <a:solidFill>
                  <a:schemeClr val="bg1"/>
                </a:solidFill>
                <a:effectLst/>
                <a:latin typeface="Muli"/>
              </a:rPr>
              <a:t>Apply for scholarships!</a:t>
            </a:r>
          </a:p>
          <a:p>
            <a:pPr>
              <a:buClr>
                <a:srgbClr val="5B84C2"/>
              </a:buClr>
            </a:pPr>
            <a:endParaRPr lang="en-US" dirty="0">
              <a:solidFill>
                <a:srgbClr val="FFFFF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088335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2</TotalTime>
  <Words>2804</Words>
  <Application>Microsoft Office PowerPoint</Application>
  <PresentationFormat>Widescreen</PresentationFormat>
  <Paragraphs>254</Paragraphs>
  <Slides>24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Gallery</vt:lpstr>
      <vt:lpstr>COLLEGE 101   what you need to know about applying to college</vt:lpstr>
      <vt:lpstr>What are we going to talk about today</vt:lpstr>
      <vt:lpstr>Things to ask yourself</vt:lpstr>
      <vt:lpstr>Communication</vt:lpstr>
      <vt:lpstr>What to Choose? </vt:lpstr>
      <vt:lpstr>TMCC/WNC/CSN/GBC </vt:lpstr>
      <vt:lpstr>STarting Today TIMELINE</vt:lpstr>
      <vt:lpstr>Fall timeline</vt:lpstr>
      <vt:lpstr>Winter/spring  timeline</vt:lpstr>
      <vt:lpstr>Research!!!!</vt:lpstr>
      <vt:lpstr>HOW DO I FIGURE OUT WHAT IS THE RIGHT SCHOOL FOR ME?  </vt:lpstr>
      <vt:lpstr>Criteria for College Admission</vt:lpstr>
      <vt:lpstr>How and When to Apply to College</vt:lpstr>
      <vt:lpstr>How to Send your Transcript</vt:lpstr>
      <vt:lpstr>Test scores and how to send them</vt:lpstr>
      <vt:lpstr>Letter of Recommendation</vt:lpstr>
      <vt:lpstr>Essay Writing Tips</vt:lpstr>
      <vt:lpstr>NCAA Eligibility</vt:lpstr>
      <vt:lpstr>HOW TO PAY FOR COLLEGE</vt:lpstr>
      <vt:lpstr>Scholarships</vt:lpstr>
      <vt:lpstr>College information</vt:lpstr>
      <vt:lpstr>UNR</vt:lpstr>
      <vt:lpstr>Senior meetings</vt:lpstr>
      <vt:lpstr>Questions????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Seniors, Your Path to Success!!!</dc:title>
  <dc:creator>Block, Marie</dc:creator>
  <cp:lastModifiedBy>McLaughlin, Heather L</cp:lastModifiedBy>
  <cp:revision>49</cp:revision>
  <dcterms:created xsi:type="dcterms:W3CDTF">2020-09-18T16:40:07Z</dcterms:created>
  <dcterms:modified xsi:type="dcterms:W3CDTF">2023-08-24T22:32:27Z</dcterms:modified>
</cp:coreProperties>
</file>